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Fredoka One" panose="02000000000000000000" pitchFamily="2" charset="77"/>
      <p:regular r:id="rId18"/>
    </p:embeddedFont>
    <p:embeddedFont>
      <p:font typeface="Open Sans" panose="020B0606030504020204" pitchFamily="34" charset="0"/>
      <p:regular r:id="rId19"/>
      <p:bold r:id="rId20"/>
      <p:italic r:id="rId21"/>
      <p:boldItalic r:id="rId22"/>
    </p:embeddedFont>
    <p:embeddedFont>
      <p:font typeface="Palanquin Dark" panose="020B0004020203020204" pitchFamily="34" charset="77"/>
      <p:regular r:id="rId23"/>
      <p:bold r:id="rId24"/>
    </p:embeddedFont>
    <p:embeddedFont>
      <p:font typeface="Roboto Condensed Light" panose="020F0302020204030204" pitchFamily="34" charset="0"/>
      <p:regular r:id="rId25"/>
      <p:italic r:id="rId26"/>
    </p:embeddedFont>
    <p:embeddedFont>
      <p:font typeface="Varela" panose="02000000000000000000" pitchFamily="2" charset="0"/>
      <p:regular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6134a69d78_0_3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6134a69d78_0_3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163834be0f6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163834be0f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1200"/>
              </a:spcBef>
              <a:spcAft>
                <a:spcPts val="0"/>
              </a:spcAft>
              <a:buClr>
                <a:schemeClr val="dk1"/>
              </a:buClr>
              <a:buSzPts val="1100"/>
              <a:buChar char="●"/>
            </a:pPr>
            <a:r>
              <a:rPr lang="en"/>
              <a:t>For a one-to-one relation between A and B, A can only be related to 1x B and B can only be related to 1x A</a:t>
            </a:r>
            <a:endParaRPr/>
          </a:p>
          <a:p>
            <a:pPr marL="457200" lvl="0" indent="-298450" algn="l" rtl="0">
              <a:lnSpc>
                <a:spcPct val="115000"/>
              </a:lnSpc>
              <a:spcBef>
                <a:spcPts val="0"/>
              </a:spcBef>
              <a:spcAft>
                <a:spcPts val="0"/>
              </a:spcAft>
              <a:buClr>
                <a:schemeClr val="dk1"/>
              </a:buClr>
              <a:buSzPts val="1100"/>
              <a:buChar char="●"/>
            </a:pPr>
            <a:r>
              <a:rPr lang="en"/>
              <a:t>Example: Each bolt can only be connected to 1 nut, each nut can only be connected to 1 bolt</a:t>
            </a:r>
            <a:endParaRPr/>
          </a:p>
          <a:p>
            <a:pPr marL="457200" lvl="0" indent="-298450" algn="l" rtl="0">
              <a:lnSpc>
                <a:spcPct val="115000"/>
              </a:lnSpc>
              <a:spcBef>
                <a:spcPts val="0"/>
              </a:spcBef>
              <a:spcAft>
                <a:spcPts val="0"/>
              </a:spcAft>
              <a:buClr>
                <a:schemeClr val="dk1"/>
              </a:buClr>
              <a:buSzPts val="1100"/>
              <a:buChar char="●"/>
            </a:pPr>
            <a:r>
              <a:rPr lang="en" b="1"/>
              <a:t>One-to-Many</a:t>
            </a:r>
            <a:endParaRPr b="1"/>
          </a:p>
          <a:p>
            <a:pPr marL="914400" lvl="1" indent="-298450" algn="l" rtl="0">
              <a:lnSpc>
                <a:spcPct val="115000"/>
              </a:lnSpc>
              <a:spcBef>
                <a:spcPts val="0"/>
              </a:spcBef>
              <a:spcAft>
                <a:spcPts val="0"/>
              </a:spcAft>
              <a:buClr>
                <a:schemeClr val="dk1"/>
              </a:buClr>
              <a:buSzPts val="1100"/>
              <a:buAutoNum type="alphaLcPeriod"/>
            </a:pPr>
            <a:r>
              <a:rPr lang="en"/>
              <a:t>For a many-to-one relation between A and B, A can only relate to 1x B, B can relate to many As</a:t>
            </a:r>
            <a:endParaRPr/>
          </a:p>
          <a:p>
            <a:pPr marL="914400" lvl="1" indent="-298450" algn="l" rtl="0">
              <a:lnSpc>
                <a:spcPct val="115000"/>
              </a:lnSpc>
              <a:spcBef>
                <a:spcPts val="0"/>
              </a:spcBef>
              <a:spcAft>
                <a:spcPts val="0"/>
              </a:spcAft>
              <a:buClr>
                <a:schemeClr val="dk1"/>
              </a:buClr>
              <a:buSzPts val="1100"/>
              <a:buAutoNum type="alphaLcPeriod"/>
            </a:pPr>
            <a:r>
              <a:rPr lang="en"/>
              <a:t>Example: Each student can only have 1 course. Each course can have many students</a:t>
            </a:r>
            <a:endParaRPr/>
          </a:p>
          <a:p>
            <a:pPr marL="457200" lvl="0" indent="-298450" algn="l" rtl="0">
              <a:lnSpc>
                <a:spcPct val="115000"/>
              </a:lnSpc>
              <a:spcBef>
                <a:spcPts val="0"/>
              </a:spcBef>
              <a:spcAft>
                <a:spcPts val="0"/>
              </a:spcAft>
              <a:buClr>
                <a:schemeClr val="dk1"/>
              </a:buClr>
              <a:buSzPts val="1100"/>
              <a:buChar char="●"/>
            </a:pPr>
            <a:r>
              <a:rPr lang="en" b="1"/>
              <a:t>Many-to-Many</a:t>
            </a:r>
            <a:endParaRPr b="1"/>
          </a:p>
          <a:p>
            <a:pPr marL="914400" lvl="1" indent="-298450" algn="l" rtl="0">
              <a:lnSpc>
                <a:spcPct val="115000"/>
              </a:lnSpc>
              <a:spcBef>
                <a:spcPts val="0"/>
              </a:spcBef>
              <a:spcAft>
                <a:spcPts val="0"/>
              </a:spcAft>
              <a:buClr>
                <a:schemeClr val="dk1"/>
              </a:buClr>
              <a:buSzPts val="1100"/>
              <a:buChar char="○"/>
            </a:pPr>
            <a:r>
              <a:rPr lang="en"/>
              <a:t>A can relate to many B, B can relate to many A (no restrictions)</a:t>
            </a:r>
            <a:endParaRPr/>
          </a:p>
          <a:p>
            <a:pPr marL="914400" lvl="1" indent="-298450" algn="l" rtl="0">
              <a:lnSpc>
                <a:spcPct val="115000"/>
              </a:lnSpc>
              <a:spcBef>
                <a:spcPts val="0"/>
              </a:spcBef>
              <a:spcAft>
                <a:spcPts val="0"/>
              </a:spcAft>
              <a:buClr>
                <a:schemeClr val="dk1"/>
              </a:buClr>
              <a:buSzPts val="1100"/>
              <a:buChar char="○"/>
            </a:pPr>
            <a:r>
              <a:rPr lang="en"/>
              <a:t>Each student can have many CCAs, each CCAs can have many students</a:t>
            </a:r>
            <a:endParaRPr/>
          </a:p>
          <a:p>
            <a:pPr marL="0" lvl="0" indent="0" algn="l" rtl="0">
              <a:lnSpc>
                <a:spcPct val="115000"/>
              </a:lnSpc>
              <a:spcBef>
                <a:spcPts val="1200"/>
              </a:spcBef>
              <a:spcAft>
                <a:spcPts val="120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63834be0f6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63834be0f6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lnSpc>
                <a:spcPct val="115000"/>
              </a:lnSpc>
              <a:spcBef>
                <a:spcPts val="1200"/>
              </a:spcBef>
              <a:spcAft>
                <a:spcPts val="0"/>
              </a:spcAft>
              <a:buClr>
                <a:schemeClr val="dk1"/>
              </a:buClr>
              <a:buSzPts val="1100"/>
              <a:buChar char="●"/>
            </a:pPr>
            <a:r>
              <a:rPr lang="en"/>
              <a:t>For a one-to-one relation between A and B, A can only be related to 1x B and B can only be related to 1x A</a:t>
            </a:r>
            <a:endParaRPr/>
          </a:p>
          <a:p>
            <a:pPr marL="457200" lvl="0" indent="-298450" algn="l" rtl="0">
              <a:lnSpc>
                <a:spcPct val="115000"/>
              </a:lnSpc>
              <a:spcBef>
                <a:spcPts val="0"/>
              </a:spcBef>
              <a:spcAft>
                <a:spcPts val="0"/>
              </a:spcAft>
              <a:buClr>
                <a:schemeClr val="dk1"/>
              </a:buClr>
              <a:buSzPts val="1100"/>
              <a:buChar char="●"/>
            </a:pPr>
            <a:r>
              <a:rPr lang="en"/>
              <a:t>Example: Each bolt can only be connected to 1 nut, each nut can only be connected to 1 bolt</a:t>
            </a:r>
            <a:endParaRPr/>
          </a:p>
          <a:p>
            <a:pPr marL="457200" lvl="0" indent="-298450" algn="l" rtl="0">
              <a:lnSpc>
                <a:spcPct val="115000"/>
              </a:lnSpc>
              <a:spcBef>
                <a:spcPts val="0"/>
              </a:spcBef>
              <a:spcAft>
                <a:spcPts val="0"/>
              </a:spcAft>
              <a:buClr>
                <a:schemeClr val="dk1"/>
              </a:buClr>
              <a:buSzPts val="1100"/>
              <a:buChar char="●"/>
            </a:pPr>
            <a:r>
              <a:rPr lang="en" b="1"/>
              <a:t>One-to-Many</a:t>
            </a:r>
            <a:endParaRPr b="1"/>
          </a:p>
          <a:p>
            <a:pPr marL="914400" lvl="1" indent="-298450" algn="l" rtl="0">
              <a:lnSpc>
                <a:spcPct val="115000"/>
              </a:lnSpc>
              <a:spcBef>
                <a:spcPts val="0"/>
              </a:spcBef>
              <a:spcAft>
                <a:spcPts val="0"/>
              </a:spcAft>
              <a:buClr>
                <a:schemeClr val="dk1"/>
              </a:buClr>
              <a:buSzPts val="1100"/>
              <a:buAutoNum type="alphaLcPeriod"/>
            </a:pPr>
            <a:r>
              <a:rPr lang="en"/>
              <a:t>For a many-to-one relation between A and B, A can only relate to 1x B, B can relate to many As</a:t>
            </a:r>
            <a:endParaRPr/>
          </a:p>
          <a:p>
            <a:pPr marL="914400" lvl="1" indent="-298450" algn="l" rtl="0">
              <a:lnSpc>
                <a:spcPct val="115000"/>
              </a:lnSpc>
              <a:spcBef>
                <a:spcPts val="0"/>
              </a:spcBef>
              <a:spcAft>
                <a:spcPts val="0"/>
              </a:spcAft>
              <a:buClr>
                <a:schemeClr val="dk1"/>
              </a:buClr>
              <a:buSzPts val="1100"/>
              <a:buAutoNum type="alphaLcPeriod"/>
            </a:pPr>
            <a:r>
              <a:rPr lang="en"/>
              <a:t>Example: Each student can only have 1 course. Each course can have many students</a:t>
            </a:r>
            <a:endParaRPr/>
          </a:p>
          <a:p>
            <a:pPr marL="457200" lvl="0" indent="-298450" algn="l" rtl="0">
              <a:lnSpc>
                <a:spcPct val="115000"/>
              </a:lnSpc>
              <a:spcBef>
                <a:spcPts val="0"/>
              </a:spcBef>
              <a:spcAft>
                <a:spcPts val="0"/>
              </a:spcAft>
              <a:buClr>
                <a:schemeClr val="dk1"/>
              </a:buClr>
              <a:buSzPts val="1100"/>
              <a:buChar char="●"/>
            </a:pPr>
            <a:r>
              <a:rPr lang="en" b="1"/>
              <a:t>Many-to-Many</a:t>
            </a:r>
            <a:endParaRPr b="1"/>
          </a:p>
          <a:p>
            <a:pPr marL="914400" lvl="1" indent="-298450" algn="l" rtl="0">
              <a:lnSpc>
                <a:spcPct val="115000"/>
              </a:lnSpc>
              <a:spcBef>
                <a:spcPts val="0"/>
              </a:spcBef>
              <a:spcAft>
                <a:spcPts val="0"/>
              </a:spcAft>
              <a:buClr>
                <a:schemeClr val="dk1"/>
              </a:buClr>
              <a:buSzPts val="1100"/>
              <a:buChar char="○"/>
            </a:pPr>
            <a:r>
              <a:rPr lang="en"/>
              <a:t>A can relate to many B, B can relate to many A (no restrictions)</a:t>
            </a:r>
            <a:endParaRPr/>
          </a:p>
          <a:p>
            <a:pPr marL="914400" lvl="1" indent="-298450" algn="l" rtl="0">
              <a:lnSpc>
                <a:spcPct val="115000"/>
              </a:lnSpc>
              <a:spcBef>
                <a:spcPts val="0"/>
              </a:spcBef>
              <a:spcAft>
                <a:spcPts val="0"/>
              </a:spcAft>
              <a:buClr>
                <a:schemeClr val="dk1"/>
              </a:buClr>
              <a:buSzPts val="1100"/>
              <a:buChar char="○"/>
            </a:pPr>
            <a:r>
              <a:rPr lang="en"/>
              <a:t>Each student can have many CCAs, each CCAs can have many students</a:t>
            </a:r>
            <a:endParaRPr/>
          </a:p>
          <a:p>
            <a:pPr marL="0" lvl="0" indent="0" algn="l" rtl="0">
              <a:lnSpc>
                <a:spcPct val="115000"/>
              </a:lnSpc>
              <a:spcBef>
                <a:spcPts val="1200"/>
              </a:spcBef>
              <a:spcAft>
                <a:spcPts val="120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163834be0f6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163834be0f6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163834be0f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163834be0f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a:t>Result will be multiple rows, each row with a name of a engineer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163834be0f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163834be0f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a:t>Result will be multiple rows, each row with a name of a engineer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63834be0f6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63834be0f6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1200"/>
              </a:spcAft>
              <a:buNone/>
            </a:pPr>
            <a:r>
              <a:rPr lang="en"/>
              <a:t>Result will be multiple rows, each row with a name of a engineer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6134a69d78_0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6134a69d78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63834be0f6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63834be0f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6134a69d78_0_4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6134a69d78_0_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63834be0f6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63834be0f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data is indexed according to their </a:t>
            </a:r>
            <a:r>
              <a:rPr lang="en" sz="950">
                <a:solidFill>
                  <a:srgbClr val="EB5757"/>
                </a:solidFill>
                <a:latin typeface="Courier New"/>
                <a:ea typeface="Courier New"/>
                <a:cs typeface="Courier New"/>
                <a:sym typeface="Courier New"/>
              </a:rPr>
              <a:t>id</a:t>
            </a:r>
            <a:r>
              <a:rPr lang="en">
                <a:solidFill>
                  <a:schemeClr val="dk1"/>
                </a:solidFill>
              </a:rPr>
              <a:t> (can think of it similar to an array index. You can access any entry using their index in O(1) (generally).</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63834be0f6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63834be0f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The data is indexed according to their </a:t>
            </a:r>
            <a:r>
              <a:rPr lang="en" sz="950">
                <a:solidFill>
                  <a:srgbClr val="EB5757"/>
                </a:solidFill>
                <a:latin typeface="Courier New"/>
                <a:ea typeface="Courier New"/>
                <a:cs typeface="Courier New"/>
                <a:sym typeface="Courier New"/>
              </a:rPr>
              <a:t>id</a:t>
            </a:r>
            <a:r>
              <a:rPr lang="en">
                <a:solidFill>
                  <a:schemeClr val="dk1"/>
                </a:solidFill>
              </a:rPr>
              <a:t> (can think of it similar to an array index. You can access any entry using their index in O(1) (generally).</a:t>
            </a: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63834be0f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63834be0f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63834be0f6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63834be0f6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163834be0f6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163834be0f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rot="10800000" flipH="1">
            <a:off x="6214418" y="-924090"/>
            <a:ext cx="2928182" cy="6991680"/>
            <a:chOff x="6214418" y="-924090"/>
            <a:chExt cx="2928182" cy="6991680"/>
          </a:xfrm>
        </p:grpSpPr>
        <p:sp>
          <p:nvSpPr>
            <p:cNvPr id="11" name="Google Shape;11;p2"/>
            <p:cNvSpPr/>
            <p:nvPr/>
          </p:nvSpPr>
          <p:spPr>
            <a:xfrm rot="5400000">
              <a:off x="3897533" y="1392795"/>
              <a:ext cx="6991680" cy="2357911"/>
            </a:xfrm>
            <a:custGeom>
              <a:avLst/>
              <a:gdLst/>
              <a:ahLst/>
              <a:cxnLst/>
              <a:rect l="l" t="t" r="r" b="b"/>
              <a:pathLst>
                <a:path w="99696" h="33622" extrusionOk="0">
                  <a:moveTo>
                    <a:pt x="1" y="0"/>
                  </a:moveTo>
                  <a:lnTo>
                    <a:pt x="1" y="21907"/>
                  </a:lnTo>
                  <a:cubicBezTo>
                    <a:pt x="2243" y="22925"/>
                    <a:pt x="4751" y="24961"/>
                    <a:pt x="6433" y="26657"/>
                  </a:cubicBezTo>
                  <a:cubicBezTo>
                    <a:pt x="9988" y="30242"/>
                    <a:pt x="15063" y="32396"/>
                    <a:pt x="20314" y="33207"/>
                  </a:cubicBezTo>
                  <a:cubicBezTo>
                    <a:pt x="22159" y="33493"/>
                    <a:pt x="24024" y="33621"/>
                    <a:pt x="25892" y="33621"/>
                  </a:cubicBezTo>
                  <a:cubicBezTo>
                    <a:pt x="29328" y="33621"/>
                    <a:pt x="32775" y="33187"/>
                    <a:pt x="36129" y="32499"/>
                  </a:cubicBezTo>
                  <a:cubicBezTo>
                    <a:pt x="40068" y="31688"/>
                    <a:pt x="43947" y="30537"/>
                    <a:pt x="47532" y="28841"/>
                  </a:cubicBezTo>
                  <a:cubicBezTo>
                    <a:pt x="52238" y="26628"/>
                    <a:pt x="56369" y="23574"/>
                    <a:pt x="60883" y="21066"/>
                  </a:cubicBezTo>
                  <a:cubicBezTo>
                    <a:pt x="67672" y="17303"/>
                    <a:pt x="75005" y="14753"/>
                    <a:pt x="82979" y="14753"/>
                  </a:cubicBezTo>
                  <a:cubicBezTo>
                    <a:pt x="88261" y="14753"/>
                    <a:pt x="93824" y="15872"/>
                    <a:pt x="99696" y="18499"/>
                  </a:cubicBezTo>
                  <a:lnTo>
                    <a:pt x="99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5400000">
              <a:off x="4779502" y="1694685"/>
              <a:ext cx="6972067" cy="1754129"/>
            </a:xfrm>
            <a:custGeom>
              <a:avLst/>
              <a:gdLst/>
              <a:ahLst/>
              <a:cxnLst/>
              <a:rect l="l" t="t" r="r" b="b"/>
              <a:pathLst>
                <a:path w="148674" h="42401" extrusionOk="0">
                  <a:moveTo>
                    <a:pt x="1" y="0"/>
                  </a:moveTo>
                  <a:lnTo>
                    <a:pt x="1" y="27631"/>
                  </a:lnTo>
                  <a:cubicBezTo>
                    <a:pt x="3349" y="28915"/>
                    <a:pt x="7082" y="31481"/>
                    <a:pt x="9590" y="33620"/>
                  </a:cubicBezTo>
                  <a:cubicBezTo>
                    <a:pt x="14886" y="38135"/>
                    <a:pt x="22468" y="40864"/>
                    <a:pt x="30272" y="41882"/>
                  </a:cubicBezTo>
                  <a:cubicBezTo>
                    <a:pt x="33020" y="42239"/>
                    <a:pt x="35796" y="42400"/>
                    <a:pt x="38576" y="42400"/>
                  </a:cubicBezTo>
                  <a:cubicBezTo>
                    <a:pt x="43706" y="42400"/>
                    <a:pt x="48853" y="41852"/>
                    <a:pt x="53876" y="40982"/>
                  </a:cubicBezTo>
                  <a:cubicBezTo>
                    <a:pt x="59762" y="39964"/>
                    <a:pt x="65530" y="38503"/>
                    <a:pt x="70885" y="36364"/>
                  </a:cubicBezTo>
                  <a:cubicBezTo>
                    <a:pt x="77892" y="33591"/>
                    <a:pt x="84059" y="29726"/>
                    <a:pt x="90800" y="26554"/>
                  </a:cubicBezTo>
                  <a:cubicBezTo>
                    <a:pt x="100911" y="21818"/>
                    <a:pt x="111837" y="18607"/>
                    <a:pt x="123721" y="18607"/>
                  </a:cubicBezTo>
                  <a:cubicBezTo>
                    <a:pt x="131603" y="18607"/>
                    <a:pt x="139907" y="20020"/>
                    <a:pt x="148673" y="23338"/>
                  </a:cubicBezTo>
                  <a:lnTo>
                    <a:pt x="148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ctrTitle"/>
          </p:nvPr>
        </p:nvSpPr>
        <p:spPr>
          <a:xfrm>
            <a:off x="722375" y="1140490"/>
            <a:ext cx="5778900" cy="1822800"/>
          </a:xfrm>
          <a:prstGeom prst="rect">
            <a:avLst/>
          </a:prstGeom>
        </p:spPr>
        <p:txBody>
          <a:bodyPr spcFirstLastPara="1" wrap="square" lIns="91425" tIns="91425" rIns="91425" bIns="91425" anchor="ctr" anchorCtr="0">
            <a:noAutofit/>
          </a:bodyPr>
          <a:lstStyle>
            <a:lvl1pPr lvl="0" rtl="0">
              <a:spcBef>
                <a:spcPts val="0"/>
              </a:spcBef>
              <a:spcAft>
                <a:spcPts val="0"/>
              </a:spcAft>
              <a:buSzPts val="5500"/>
              <a:buNone/>
              <a:defRPr sz="6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4" name="Google Shape;14;p2"/>
          <p:cNvSpPr txBox="1">
            <a:spLocks noGrp="1"/>
          </p:cNvSpPr>
          <p:nvPr>
            <p:ph type="subTitle" idx="1"/>
          </p:nvPr>
        </p:nvSpPr>
        <p:spPr>
          <a:xfrm>
            <a:off x="722375" y="3289827"/>
            <a:ext cx="3306000" cy="61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5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15" name="Google Shape;15;p2"/>
          <p:cNvCxnSpPr/>
          <p:nvPr/>
        </p:nvCxnSpPr>
        <p:spPr>
          <a:xfrm>
            <a:off x="820500" y="4416985"/>
            <a:ext cx="5298000" cy="0"/>
          </a:xfrm>
          <a:prstGeom prst="straightConnector1">
            <a:avLst/>
          </a:prstGeom>
          <a:noFill/>
          <a:ln w="9525" cap="flat" cmpd="sng">
            <a:solidFill>
              <a:schemeClr val="accent2"/>
            </a:solidFill>
            <a:prstDash val="solid"/>
            <a:round/>
            <a:headEnd type="none" w="med" len="med"/>
            <a:tailEnd type="none" w="med" len="med"/>
          </a:ln>
        </p:spPr>
      </p:cxnSp>
      <p:sp>
        <p:nvSpPr>
          <p:cNvPr id="16" name="Google Shape;16;p2"/>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0"/>
        <p:cNvGrpSpPr/>
        <p:nvPr/>
      </p:nvGrpSpPr>
      <p:grpSpPr>
        <a:xfrm>
          <a:off x="0" y="0"/>
          <a:ext cx="0" cy="0"/>
          <a:chOff x="0" y="0"/>
          <a:chExt cx="0" cy="0"/>
        </a:xfrm>
      </p:grpSpPr>
      <p:grpSp>
        <p:nvGrpSpPr>
          <p:cNvPr id="91" name="Google Shape;91;p11"/>
          <p:cNvGrpSpPr/>
          <p:nvPr/>
        </p:nvGrpSpPr>
        <p:grpSpPr>
          <a:xfrm>
            <a:off x="-1100512" y="-882875"/>
            <a:ext cx="3645782" cy="6106483"/>
            <a:chOff x="-1100512" y="-882875"/>
            <a:chExt cx="3645782" cy="6106483"/>
          </a:xfrm>
        </p:grpSpPr>
        <p:sp>
          <p:nvSpPr>
            <p:cNvPr id="92" name="Google Shape;92;p11"/>
            <p:cNvSpPr/>
            <p:nvPr/>
          </p:nvSpPr>
          <p:spPr>
            <a:xfrm>
              <a:off x="-1100512" y="-882875"/>
              <a:ext cx="3645782" cy="6106483"/>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1100512" y="-882875"/>
              <a:ext cx="2601339" cy="4356628"/>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11"/>
          <p:cNvGrpSpPr/>
          <p:nvPr/>
        </p:nvGrpSpPr>
        <p:grpSpPr>
          <a:xfrm flipH="1">
            <a:off x="6598738" y="-882875"/>
            <a:ext cx="3645782" cy="6106483"/>
            <a:chOff x="-1100512" y="-882875"/>
            <a:chExt cx="3645782" cy="6106483"/>
          </a:xfrm>
        </p:grpSpPr>
        <p:sp>
          <p:nvSpPr>
            <p:cNvPr id="95" name="Google Shape;95;p11"/>
            <p:cNvSpPr/>
            <p:nvPr/>
          </p:nvSpPr>
          <p:spPr>
            <a:xfrm>
              <a:off x="-1100512" y="-882875"/>
              <a:ext cx="3645782" cy="6106483"/>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100512" y="-882875"/>
              <a:ext cx="2601339" cy="4356628"/>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11"/>
          <p:cNvSpPr txBox="1">
            <a:spLocks noGrp="1"/>
          </p:cNvSpPr>
          <p:nvPr>
            <p:ph type="title" hasCustomPrompt="1"/>
          </p:nvPr>
        </p:nvSpPr>
        <p:spPr>
          <a:xfrm>
            <a:off x="1468050" y="1542618"/>
            <a:ext cx="6207900" cy="125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8500"/>
              <a:buNone/>
              <a:defRPr sz="85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98" name="Google Shape;98;p11"/>
          <p:cNvSpPr txBox="1">
            <a:spLocks noGrp="1"/>
          </p:cNvSpPr>
          <p:nvPr>
            <p:ph type="subTitle" idx="1"/>
          </p:nvPr>
        </p:nvSpPr>
        <p:spPr>
          <a:xfrm flipH="1">
            <a:off x="1468050" y="3086044"/>
            <a:ext cx="6207900" cy="397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sp>
        <p:nvSpPr>
          <p:cNvPr id="99" name="Google Shape;99;p11"/>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100" name="Google Shape;100;p11"/>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01" name="Google Shape;101;p11"/>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03"/>
        <p:cNvGrpSpPr/>
        <p:nvPr/>
      </p:nvGrpSpPr>
      <p:grpSpPr>
        <a:xfrm>
          <a:off x="0" y="0"/>
          <a:ext cx="0" cy="0"/>
          <a:chOff x="0" y="0"/>
          <a:chExt cx="0" cy="0"/>
        </a:xfrm>
      </p:grpSpPr>
      <p:sp>
        <p:nvSpPr>
          <p:cNvPr id="104" name="Google Shape;104;p13"/>
          <p:cNvSpPr txBox="1">
            <a:spLocks noGrp="1"/>
          </p:cNvSpPr>
          <p:nvPr>
            <p:ph type="title" hasCustomPrompt="1"/>
          </p:nvPr>
        </p:nvSpPr>
        <p:spPr>
          <a:xfrm>
            <a:off x="1509320" y="1537550"/>
            <a:ext cx="828300" cy="55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05" name="Google Shape;105;p13"/>
          <p:cNvSpPr txBox="1">
            <a:spLocks noGrp="1"/>
          </p:cNvSpPr>
          <p:nvPr>
            <p:ph type="subTitle" idx="1"/>
          </p:nvPr>
        </p:nvSpPr>
        <p:spPr>
          <a:xfrm>
            <a:off x="853970" y="2210450"/>
            <a:ext cx="2139000" cy="723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2200">
                <a:latin typeface="Varela"/>
                <a:ea typeface="Varela"/>
                <a:cs typeface="Varela"/>
                <a:sym typeface="Varela"/>
              </a:defRPr>
            </a:lvl1pPr>
            <a:lvl2pPr lvl="1">
              <a:lnSpc>
                <a:spcPct val="100000"/>
              </a:lnSpc>
              <a:spcBef>
                <a:spcPts val="0"/>
              </a:spcBef>
              <a:spcAft>
                <a:spcPts val="0"/>
              </a:spcAft>
              <a:buNone/>
              <a:defRPr sz="2200">
                <a:latin typeface="Varela"/>
                <a:ea typeface="Varela"/>
                <a:cs typeface="Varela"/>
                <a:sym typeface="Varela"/>
              </a:defRPr>
            </a:lvl2pPr>
            <a:lvl3pPr lvl="2">
              <a:lnSpc>
                <a:spcPct val="100000"/>
              </a:lnSpc>
              <a:spcBef>
                <a:spcPts val="0"/>
              </a:spcBef>
              <a:spcAft>
                <a:spcPts val="0"/>
              </a:spcAft>
              <a:buNone/>
              <a:defRPr sz="2200">
                <a:latin typeface="Varela"/>
                <a:ea typeface="Varela"/>
                <a:cs typeface="Varela"/>
                <a:sym typeface="Varela"/>
              </a:defRPr>
            </a:lvl3pPr>
            <a:lvl4pPr lvl="3">
              <a:lnSpc>
                <a:spcPct val="100000"/>
              </a:lnSpc>
              <a:spcBef>
                <a:spcPts val="0"/>
              </a:spcBef>
              <a:spcAft>
                <a:spcPts val="0"/>
              </a:spcAft>
              <a:buNone/>
              <a:defRPr sz="2200">
                <a:latin typeface="Varela"/>
                <a:ea typeface="Varela"/>
                <a:cs typeface="Varela"/>
                <a:sym typeface="Varela"/>
              </a:defRPr>
            </a:lvl4pPr>
            <a:lvl5pPr lvl="4">
              <a:lnSpc>
                <a:spcPct val="100000"/>
              </a:lnSpc>
              <a:spcBef>
                <a:spcPts val="0"/>
              </a:spcBef>
              <a:spcAft>
                <a:spcPts val="0"/>
              </a:spcAft>
              <a:buNone/>
              <a:defRPr sz="2200">
                <a:latin typeface="Varela"/>
                <a:ea typeface="Varela"/>
                <a:cs typeface="Varela"/>
                <a:sym typeface="Varela"/>
              </a:defRPr>
            </a:lvl5pPr>
            <a:lvl6pPr lvl="5">
              <a:lnSpc>
                <a:spcPct val="100000"/>
              </a:lnSpc>
              <a:spcBef>
                <a:spcPts val="0"/>
              </a:spcBef>
              <a:spcAft>
                <a:spcPts val="0"/>
              </a:spcAft>
              <a:buNone/>
              <a:defRPr sz="2200">
                <a:latin typeface="Varela"/>
                <a:ea typeface="Varela"/>
                <a:cs typeface="Varela"/>
                <a:sym typeface="Varela"/>
              </a:defRPr>
            </a:lvl6pPr>
            <a:lvl7pPr lvl="6">
              <a:lnSpc>
                <a:spcPct val="100000"/>
              </a:lnSpc>
              <a:spcBef>
                <a:spcPts val="0"/>
              </a:spcBef>
              <a:spcAft>
                <a:spcPts val="0"/>
              </a:spcAft>
              <a:buNone/>
              <a:defRPr sz="2200">
                <a:latin typeface="Varela"/>
                <a:ea typeface="Varela"/>
                <a:cs typeface="Varela"/>
                <a:sym typeface="Varela"/>
              </a:defRPr>
            </a:lvl7pPr>
            <a:lvl8pPr lvl="7">
              <a:lnSpc>
                <a:spcPct val="100000"/>
              </a:lnSpc>
              <a:spcBef>
                <a:spcPts val="0"/>
              </a:spcBef>
              <a:spcAft>
                <a:spcPts val="0"/>
              </a:spcAft>
              <a:buNone/>
              <a:defRPr sz="2200">
                <a:latin typeface="Varela"/>
                <a:ea typeface="Varela"/>
                <a:cs typeface="Varela"/>
                <a:sym typeface="Varela"/>
              </a:defRPr>
            </a:lvl8pPr>
            <a:lvl9pPr lvl="8">
              <a:lnSpc>
                <a:spcPct val="100000"/>
              </a:lnSpc>
              <a:spcBef>
                <a:spcPts val="0"/>
              </a:spcBef>
              <a:spcAft>
                <a:spcPts val="0"/>
              </a:spcAft>
              <a:buNone/>
              <a:defRPr sz="2200">
                <a:latin typeface="Varela"/>
                <a:ea typeface="Varela"/>
                <a:cs typeface="Varela"/>
                <a:sym typeface="Varela"/>
              </a:defRPr>
            </a:lvl9pPr>
          </a:lstStyle>
          <a:p>
            <a:endParaRPr/>
          </a:p>
        </p:txBody>
      </p:sp>
      <p:sp>
        <p:nvSpPr>
          <p:cNvPr id="106" name="Google Shape;106;p13"/>
          <p:cNvSpPr txBox="1">
            <a:spLocks noGrp="1"/>
          </p:cNvSpPr>
          <p:nvPr>
            <p:ph type="subTitle" idx="2"/>
          </p:nvPr>
        </p:nvSpPr>
        <p:spPr>
          <a:xfrm>
            <a:off x="853970" y="3076833"/>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07" name="Google Shape;107;p13"/>
          <p:cNvSpPr txBox="1">
            <a:spLocks noGrp="1"/>
          </p:cNvSpPr>
          <p:nvPr>
            <p:ph type="title" idx="3" hasCustomPrompt="1"/>
          </p:nvPr>
        </p:nvSpPr>
        <p:spPr>
          <a:xfrm>
            <a:off x="4157790" y="1537550"/>
            <a:ext cx="828300" cy="55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08" name="Google Shape;108;p13"/>
          <p:cNvSpPr txBox="1">
            <a:spLocks noGrp="1"/>
          </p:cNvSpPr>
          <p:nvPr>
            <p:ph type="subTitle" idx="4"/>
          </p:nvPr>
        </p:nvSpPr>
        <p:spPr>
          <a:xfrm>
            <a:off x="3502500" y="2210450"/>
            <a:ext cx="2139000" cy="72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09" name="Google Shape;109;p13"/>
          <p:cNvSpPr txBox="1">
            <a:spLocks noGrp="1"/>
          </p:cNvSpPr>
          <p:nvPr>
            <p:ph type="subTitle" idx="5"/>
          </p:nvPr>
        </p:nvSpPr>
        <p:spPr>
          <a:xfrm>
            <a:off x="3502500" y="3076833"/>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10" name="Google Shape;110;p13"/>
          <p:cNvSpPr txBox="1">
            <a:spLocks noGrp="1"/>
          </p:cNvSpPr>
          <p:nvPr>
            <p:ph type="title" idx="6" hasCustomPrompt="1"/>
          </p:nvPr>
        </p:nvSpPr>
        <p:spPr>
          <a:xfrm>
            <a:off x="6806325" y="1537550"/>
            <a:ext cx="828300" cy="55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111" name="Google Shape;111;p13"/>
          <p:cNvSpPr txBox="1">
            <a:spLocks noGrp="1"/>
          </p:cNvSpPr>
          <p:nvPr>
            <p:ph type="subTitle" idx="7"/>
          </p:nvPr>
        </p:nvSpPr>
        <p:spPr>
          <a:xfrm>
            <a:off x="6151032" y="2210450"/>
            <a:ext cx="2139000" cy="72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12" name="Google Shape;112;p13"/>
          <p:cNvSpPr txBox="1">
            <a:spLocks noGrp="1"/>
          </p:cNvSpPr>
          <p:nvPr>
            <p:ph type="subTitle" idx="8"/>
          </p:nvPr>
        </p:nvSpPr>
        <p:spPr>
          <a:xfrm>
            <a:off x="6151029" y="3076833"/>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13" name="Google Shape;113;p13"/>
          <p:cNvSpPr txBox="1">
            <a:spLocks noGrp="1"/>
          </p:cNvSpPr>
          <p:nvPr>
            <p:ph type="title" idx="9"/>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114" name="Google Shape;114;p13"/>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115" name="Google Shape;115;p13"/>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16" name="Google Shape;116;p13"/>
          <p:cNvSpPr txBox="1">
            <a:spLocks noGrp="1"/>
          </p:cNvSpPr>
          <p:nvPr>
            <p:ph type="subTitle" idx="13"/>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grpSp>
        <p:nvGrpSpPr>
          <p:cNvPr id="117" name="Google Shape;117;p13"/>
          <p:cNvGrpSpPr/>
          <p:nvPr/>
        </p:nvGrpSpPr>
        <p:grpSpPr>
          <a:xfrm>
            <a:off x="6425700" y="-733898"/>
            <a:ext cx="3249625" cy="3226685"/>
            <a:chOff x="6425700" y="-733898"/>
            <a:chExt cx="3249625" cy="3226685"/>
          </a:xfrm>
        </p:grpSpPr>
        <p:sp>
          <p:nvSpPr>
            <p:cNvPr id="118" name="Google Shape;118;p13"/>
            <p:cNvSpPr/>
            <p:nvPr/>
          </p:nvSpPr>
          <p:spPr>
            <a:xfrm rot="10800000" flipH="1">
              <a:off x="6425700" y="-733898"/>
              <a:ext cx="3249625" cy="3226685"/>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rot="10800000" flipH="1">
              <a:off x="7249500" y="-317194"/>
              <a:ext cx="1950160" cy="1936394"/>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8_1_1">
    <p:spTree>
      <p:nvGrpSpPr>
        <p:cNvPr id="1" name="Shape 120"/>
        <p:cNvGrpSpPr/>
        <p:nvPr/>
      </p:nvGrpSpPr>
      <p:grpSpPr>
        <a:xfrm>
          <a:off x="0" y="0"/>
          <a:ext cx="0" cy="0"/>
          <a:chOff x="0" y="0"/>
          <a:chExt cx="0" cy="0"/>
        </a:xfrm>
      </p:grpSpPr>
      <p:sp>
        <p:nvSpPr>
          <p:cNvPr id="121" name="Google Shape;121;p14"/>
          <p:cNvSpPr/>
          <p:nvPr/>
        </p:nvSpPr>
        <p:spPr>
          <a:xfrm rot="-5400000">
            <a:off x="-332436" y="-352348"/>
            <a:ext cx="2914532" cy="2784860"/>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 name="Google Shape;122;p14"/>
          <p:cNvGrpSpPr/>
          <p:nvPr/>
        </p:nvGrpSpPr>
        <p:grpSpPr>
          <a:xfrm>
            <a:off x="7668268" y="4418"/>
            <a:ext cx="2388732" cy="6067499"/>
            <a:chOff x="7668268" y="4418"/>
            <a:chExt cx="2388732" cy="6067499"/>
          </a:xfrm>
        </p:grpSpPr>
        <p:sp>
          <p:nvSpPr>
            <p:cNvPr id="123" name="Google Shape;123;p14"/>
            <p:cNvSpPr/>
            <p:nvPr/>
          </p:nvSpPr>
          <p:spPr>
            <a:xfrm rot="5400000" flipH="1">
              <a:off x="5657637" y="2015050"/>
              <a:ext cx="6067499" cy="2046235"/>
            </a:xfrm>
            <a:custGeom>
              <a:avLst/>
              <a:gdLst/>
              <a:ahLst/>
              <a:cxnLst/>
              <a:rect l="l" t="t" r="r" b="b"/>
              <a:pathLst>
                <a:path w="99696" h="33622" extrusionOk="0">
                  <a:moveTo>
                    <a:pt x="1" y="0"/>
                  </a:moveTo>
                  <a:lnTo>
                    <a:pt x="1" y="21907"/>
                  </a:lnTo>
                  <a:cubicBezTo>
                    <a:pt x="2243" y="22925"/>
                    <a:pt x="4751" y="24961"/>
                    <a:pt x="6433" y="26657"/>
                  </a:cubicBezTo>
                  <a:cubicBezTo>
                    <a:pt x="9988" y="30242"/>
                    <a:pt x="15063" y="32396"/>
                    <a:pt x="20314" y="33207"/>
                  </a:cubicBezTo>
                  <a:cubicBezTo>
                    <a:pt x="22159" y="33493"/>
                    <a:pt x="24024" y="33621"/>
                    <a:pt x="25892" y="33621"/>
                  </a:cubicBezTo>
                  <a:cubicBezTo>
                    <a:pt x="29328" y="33621"/>
                    <a:pt x="32775" y="33187"/>
                    <a:pt x="36129" y="32499"/>
                  </a:cubicBezTo>
                  <a:cubicBezTo>
                    <a:pt x="40068" y="31688"/>
                    <a:pt x="43947" y="30537"/>
                    <a:pt x="47532" y="28841"/>
                  </a:cubicBezTo>
                  <a:cubicBezTo>
                    <a:pt x="52238" y="26628"/>
                    <a:pt x="56369" y="23574"/>
                    <a:pt x="60883" y="21066"/>
                  </a:cubicBezTo>
                  <a:cubicBezTo>
                    <a:pt x="67672" y="17303"/>
                    <a:pt x="75005" y="14753"/>
                    <a:pt x="82979" y="14753"/>
                  </a:cubicBezTo>
                  <a:cubicBezTo>
                    <a:pt x="88261" y="14753"/>
                    <a:pt x="93824" y="15872"/>
                    <a:pt x="99696" y="18499"/>
                  </a:cubicBezTo>
                  <a:lnTo>
                    <a:pt x="99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4"/>
            <p:cNvSpPr/>
            <p:nvPr/>
          </p:nvSpPr>
          <p:spPr>
            <a:xfrm rot="5400000" flipH="1">
              <a:off x="6270519" y="2276926"/>
              <a:ext cx="6050660" cy="1522302"/>
            </a:xfrm>
            <a:custGeom>
              <a:avLst/>
              <a:gdLst/>
              <a:ahLst/>
              <a:cxnLst/>
              <a:rect l="l" t="t" r="r" b="b"/>
              <a:pathLst>
                <a:path w="148674" h="42401" extrusionOk="0">
                  <a:moveTo>
                    <a:pt x="1" y="0"/>
                  </a:moveTo>
                  <a:lnTo>
                    <a:pt x="1" y="27631"/>
                  </a:lnTo>
                  <a:cubicBezTo>
                    <a:pt x="3349" y="28915"/>
                    <a:pt x="7082" y="31481"/>
                    <a:pt x="9590" y="33620"/>
                  </a:cubicBezTo>
                  <a:cubicBezTo>
                    <a:pt x="14886" y="38135"/>
                    <a:pt x="22468" y="40864"/>
                    <a:pt x="30272" y="41882"/>
                  </a:cubicBezTo>
                  <a:cubicBezTo>
                    <a:pt x="33020" y="42239"/>
                    <a:pt x="35796" y="42400"/>
                    <a:pt x="38576" y="42400"/>
                  </a:cubicBezTo>
                  <a:cubicBezTo>
                    <a:pt x="43706" y="42400"/>
                    <a:pt x="48853" y="41852"/>
                    <a:pt x="53876" y="40982"/>
                  </a:cubicBezTo>
                  <a:cubicBezTo>
                    <a:pt x="59762" y="39964"/>
                    <a:pt x="65530" y="38503"/>
                    <a:pt x="70885" y="36364"/>
                  </a:cubicBezTo>
                  <a:cubicBezTo>
                    <a:pt x="77892" y="33591"/>
                    <a:pt x="84059" y="29726"/>
                    <a:pt x="90800" y="26554"/>
                  </a:cubicBezTo>
                  <a:cubicBezTo>
                    <a:pt x="100911" y="21818"/>
                    <a:pt x="111837" y="18607"/>
                    <a:pt x="123721" y="18607"/>
                  </a:cubicBezTo>
                  <a:cubicBezTo>
                    <a:pt x="131603" y="18607"/>
                    <a:pt x="139907" y="20020"/>
                    <a:pt x="148673" y="23338"/>
                  </a:cubicBezTo>
                  <a:lnTo>
                    <a:pt x="148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4"/>
          <p:cNvSpPr txBox="1">
            <a:spLocks noGrp="1"/>
          </p:cNvSpPr>
          <p:nvPr>
            <p:ph type="title"/>
          </p:nvPr>
        </p:nvSpPr>
        <p:spPr>
          <a:xfrm>
            <a:off x="4572000" y="3077304"/>
            <a:ext cx="3438600" cy="4023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26" name="Google Shape;126;p14"/>
          <p:cNvSpPr txBox="1">
            <a:spLocks noGrp="1"/>
          </p:cNvSpPr>
          <p:nvPr>
            <p:ph type="subTitle" idx="1"/>
          </p:nvPr>
        </p:nvSpPr>
        <p:spPr>
          <a:xfrm>
            <a:off x="4572000" y="978415"/>
            <a:ext cx="3438600" cy="19365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2200"/>
            </a:lvl1pPr>
            <a:lvl2pPr lvl="1" rtl="0">
              <a:spcBef>
                <a:spcPts val="0"/>
              </a:spcBef>
              <a:spcAft>
                <a:spcPts val="0"/>
              </a:spcAft>
              <a:buNone/>
              <a:defRPr sz="2200"/>
            </a:lvl2pPr>
            <a:lvl3pPr lvl="2" rtl="0">
              <a:spcBef>
                <a:spcPts val="0"/>
              </a:spcBef>
              <a:spcAft>
                <a:spcPts val="0"/>
              </a:spcAft>
              <a:buNone/>
              <a:defRPr sz="2200"/>
            </a:lvl3pPr>
            <a:lvl4pPr lvl="3" rtl="0">
              <a:spcBef>
                <a:spcPts val="0"/>
              </a:spcBef>
              <a:spcAft>
                <a:spcPts val="0"/>
              </a:spcAft>
              <a:buNone/>
              <a:defRPr sz="2200"/>
            </a:lvl4pPr>
            <a:lvl5pPr lvl="4" rtl="0">
              <a:spcBef>
                <a:spcPts val="0"/>
              </a:spcBef>
              <a:spcAft>
                <a:spcPts val="0"/>
              </a:spcAft>
              <a:buNone/>
              <a:defRPr sz="2200"/>
            </a:lvl5pPr>
            <a:lvl6pPr lvl="5" rtl="0">
              <a:spcBef>
                <a:spcPts val="0"/>
              </a:spcBef>
              <a:spcAft>
                <a:spcPts val="0"/>
              </a:spcAft>
              <a:buNone/>
              <a:defRPr sz="2200"/>
            </a:lvl6pPr>
            <a:lvl7pPr lvl="6" rtl="0">
              <a:spcBef>
                <a:spcPts val="0"/>
              </a:spcBef>
              <a:spcAft>
                <a:spcPts val="0"/>
              </a:spcAft>
              <a:buNone/>
              <a:defRPr sz="2200"/>
            </a:lvl7pPr>
            <a:lvl8pPr lvl="7" rtl="0">
              <a:spcBef>
                <a:spcPts val="0"/>
              </a:spcBef>
              <a:spcAft>
                <a:spcPts val="0"/>
              </a:spcAft>
              <a:buNone/>
              <a:defRPr sz="2200"/>
            </a:lvl8pPr>
            <a:lvl9pPr lvl="8" rtl="0">
              <a:spcBef>
                <a:spcPts val="0"/>
              </a:spcBef>
              <a:spcAft>
                <a:spcPts val="0"/>
              </a:spcAft>
              <a:buNone/>
              <a:defRPr sz="2200"/>
            </a:lvl9pPr>
          </a:lstStyle>
          <a:p>
            <a:endParaRPr/>
          </a:p>
        </p:txBody>
      </p:sp>
      <p:sp>
        <p:nvSpPr>
          <p:cNvPr id="127" name="Google Shape;127;p14"/>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128" name="Google Shape;128;p14"/>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29" name="Google Shape;129;p14"/>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22_1">
    <p:spTree>
      <p:nvGrpSpPr>
        <p:cNvPr id="1" name="Shape 130"/>
        <p:cNvGrpSpPr/>
        <p:nvPr/>
      </p:nvGrpSpPr>
      <p:grpSpPr>
        <a:xfrm>
          <a:off x="0" y="0"/>
          <a:ext cx="0" cy="0"/>
          <a:chOff x="0" y="0"/>
          <a:chExt cx="0" cy="0"/>
        </a:xfrm>
      </p:grpSpPr>
      <p:sp>
        <p:nvSpPr>
          <p:cNvPr id="131" name="Google Shape;131;p15"/>
          <p:cNvSpPr txBox="1">
            <a:spLocks noGrp="1"/>
          </p:cNvSpPr>
          <p:nvPr>
            <p:ph type="title"/>
          </p:nvPr>
        </p:nvSpPr>
        <p:spPr>
          <a:xfrm flipH="1">
            <a:off x="4232100" y="1663350"/>
            <a:ext cx="4226100" cy="1512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000"/>
              <a:buNone/>
              <a:defRPr sz="5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32" name="Google Shape;132;p15"/>
          <p:cNvSpPr txBox="1">
            <a:spLocks noGrp="1"/>
          </p:cNvSpPr>
          <p:nvPr>
            <p:ph type="title" idx="2" hasCustomPrompt="1"/>
          </p:nvPr>
        </p:nvSpPr>
        <p:spPr>
          <a:xfrm flipH="1">
            <a:off x="6361800" y="464178"/>
            <a:ext cx="2096400" cy="926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5000"/>
              <a:buNone/>
              <a:defRPr sz="8500">
                <a:solidFill>
                  <a:schemeClr val="accent1"/>
                </a:solidFill>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33" name="Google Shape;133;p15"/>
          <p:cNvSpPr txBox="1">
            <a:spLocks noGrp="1"/>
          </p:cNvSpPr>
          <p:nvPr>
            <p:ph type="subTitle" idx="1"/>
          </p:nvPr>
        </p:nvSpPr>
        <p:spPr>
          <a:xfrm flipH="1">
            <a:off x="5412000" y="3495800"/>
            <a:ext cx="3046200" cy="699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800"/>
            </a:lvl1pPr>
            <a:lvl2pPr lvl="1" algn="r" rtl="0">
              <a:lnSpc>
                <a:spcPct val="100000"/>
              </a:lnSpc>
              <a:spcBef>
                <a:spcPts val="0"/>
              </a:spcBef>
              <a:spcAft>
                <a:spcPts val="0"/>
              </a:spcAft>
              <a:buNone/>
              <a:defRPr sz="1800"/>
            </a:lvl2pPr>
            <a:lvl3pPr lvl="2" algn="r" rtl="0">
              <a:lnSpc>
                <a:spcPct val="100000"/>
              </a:lnSpc>
              <a:spcBef>
                <a:spcPts val="0"/>
              </a:spcBef>
              <a:spcAft>
                <a:spcPts val="0"/>
              </a:spcAft>
              <a:buNone/>
              <a:defRPr sz="1800"/>
            </a:lvl3pPr>
            <a:lvl4pPr lvl="3" algn="r" rtl="0">
              <a:lnSpc>
                <a:spcPct val="100000"/>
              </a:lnSpc>
              <a:spcBef>
                <a:spcPts val="0"/>
              </a:spcBef>
              <a:spcAft>
                <a:spcPts val="0"/>
              </a:spcAft>
              <a:buNone/>
              <a:defRPr sz="1800"/>
            </a:lvl4pPr>
            <a:lvl5pPr lvl="4" algn="r" rtl="0">
              <a:lnSpc>
                <a:spcPct val="100000"/>
              </a:lnSpc>
              <a:spcBef>
                <a:spcPts val="0"/>
              </a:spcBef>
              <a:spcAft>
                <a:spcPts val="0"/>
              </a:spcAft>
              <a:buNone/>
              <a:defRPr sz="1800"/>
            </a:lvl5pPr>
            <a:lvl6pPr lvl="5" algn="r" rtl="0">
              <a:lnSpc>
                <a:spcPct val="100000"/>
              </a:lnSpc>
              <a:spcBef>
                <a:spcPts val="0"/>
              </a:spcBef>
              <a:spcAft>
                <a:spcPts val="0"/>
              </a:spcAft>
              <a:buNone/>
              <a:defRPr sz="1800"/>
            </a:lvl6pPr>
            <a:lvl7pPr lvl="6" algn="r" rtl="0">
              <a:lnSpc>
                <a:spcPct val="100000"/>
              </a:lnSpc>
              <a:spcBef>
                <a:spcPts val="0"/>
              </a:spcBef>
              <a:spcAft>
                <a:spcPts val="0"/>
              </a:spcAft>
              <a:buNone/>
              <a:defRPr sz="1800"/>
            </a:lvl7pPr>
            <a:lvl8pPr lvl="7" algn="r" rtl="0">
              <a:lnSpc>
                <a:spcPct val="100000"/>
              </a:lnSpc>
              <a:spcBef>
                <a:spcPts val="0"/>
              </a:spcBef>
              <a:spcAft>
                <a:spcPts val="0"/>
              </a:spcAft>
              <a:buNone/>
              <a:defRPr sz="1800"/>
            </a:lvl8pPr>
            <a:lvl9pPr lvl="8" algn="r" rtl="0">
              <a:lnSpc>
                <a:spcPct val="100000"/>
              </a:lnSpc>
              <a:spcBef>
                <a:spcPts val="0"/>
              </a:spcBef>
              <a:spcAft>
                <a:spcPts val="0"/>
              </a:spcAft>
              <a:buNone/>
              <a:defRPr sz="1800"/>
            </a:lvl9pPr>
          </a:lstStyle>
          <a:p>
            <a:endParaRPr/>
          </a:p>
        </p:txBody>
      </p:sp>
      <p:cxnSp>
        <p:nvCxnSpPr>
          <p:cNvPr id="134" name="Google Shape;134;p15"/>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35" name="Google Shape;135;p15"/>
          <p:cNvSpPr txBox="1">
            <a:spLocks noGrp="1"/>
          </p:cNvSpPr>
          <p:nvPr>
            <p:ph type="subTitle" idx="3"/>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36" name="Google Shape;136;p15"/>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7" name="Google Shape;137;p15"/>
          <p:cNvSpPr/>
          <p:nvPr/>
        </p:nvSpPr>
        <p:spPr>
          <a:xfrm rot="5400000">
            <a:off x="-1931059" y="1405600"/>
            <a:ext cx="5377262" cy="2332301"/>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23">
    <p:spTree>
      <p:nvGrpSpPr>
        <p:cNvPr id="1" name="Shape 138"/>
        <p:cNvGrpSpPr/>
        <p:nvPr/>
      </p:nvGrpSpPr>
      <p:grpSpPr>
        <a:xfrm>
          <a:off x="0" y="0"/>
          <a:ext cx="0" cy="0"/>
          <a:chOff x="0" y="0"/>
          <a:chExt cx="0" cy="0"/>
        </a:xfrm>
      </p:grpSpPr>
      <p:sp>
        <p:nvSpPr>
          <p:cNvPr id="139" name="Google Shape;139;p16"/>
          <p:cNvSpPr txBox="1">
            <a:spLocks noGrp="1"/>
          </p:cNvSpPr>
          <p:nvPr>
            <p:ph type="body" idx="1"/>
          </p:nvPr>
        </p:nvSpPr>
        <p:spPr>
          <a:xfrm>
            <a:off x="4748375" y="1236475"/>
            <a:ext cx="3675600" cy="2829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23850" rtl="0">
              <a:lnSpc>
                <a:spcPct val="100000"/>
              </a:lnSpc>
              <a:spcBef>
                <a:spcPts val="0"/>
              </a:spcBef>
              <a:spcAft>
                <a:spcPts val="0"/>
              </a:spcAft>
              <a:buSzPts val="1500"/>
              <a:buChar char="○"/>
              <a:defRPr/>
            </a:lvl2pPr>
            <a:lvl3pPr marL="1371600" lvl="2" indent="-323850" rtl="0">
              <a:lnSpc>
                <a:spcPct val="100000"/>
              </a:lnSpc>
              <a:spcBef>
                <a:spcPts val="0"/>
              </a:spcBef>
              <a:spcAft>
                <a:spcPts val="0"/>
              </a:spcAft>
              <a:buSzPts val="1500"/>
              <a:buChar char="■"/>
              <a:defRPr/>
            </a:lvl3pPr>
            <a:lvl4pPr marL="1828800" lvl="3" indent="-323850" rtl="0">
              <a:lnSpc>
                <a:spcPct val="100000"/>
              </a:lnSpc>
              <a:spcBef>
                <a:spcPts val="0"/>
              </a:spcBef>
              <a:spcAft>
                <a:spcPts val="0"/>
              </a:spcAft>
              <a:buSzPts val="1500"/>
              <a:buChar char="●"/>
              <a:defRPr/>
            </a:lvl4pPr>
            <a:lvl5pPr marL="2286000" lvl="4" indent="-323850" rtl="0">
              <a:lnSpc>
                <a:spcPct val="100000"/>
              </a:lnSpc>
              <a:spcBef>
                <a:spcPts val="0"/>
              </a:spcBef>
              <a:spcAft>
                <a:spcPts val="0"/>
              </a:spcAft>
              <a:buSzPts val="1500"/>
              <a:buChar char="○"/>
              <a:defRPr/>
            </a:lvl5pPr>
            <a:lvl6pPr marL="2743200" lvl="5" indent="-323850" rtl="0">
              <a:lnSpc>
                <a:spcPct val="100000"/>
              </a:lnSpc>
              <a:spcBef>
                <a:spcPts val="0"/>
              </a:spcBef>
              <a:spcAft>
                <a:spcPts val="0"/>
              </a:spcAft>
              <a:buSzPts val="1500"/>
              <a:buChar char="■"/>
              <a:defRPr/>
            </a:lvl6pPr>
            <a:lvl7pPr marL="3200400" lvl="6" indent="-323850" rtl="0">
              <a:lnSpc>
                <a:spcPct val="100000"/>
              </a:lnSpc>
              <a:spcBef>
                <a:spcPts val="0"/>
              </a:spcBef>
              <a:spcAft>
                <a:spcPts val="0"/>
              </a:spcAft>
              <a:buSzPts val="1500"/>
              <a:buChar char="●"/>
              <a:defRPr/>
            </a:lvl7pPr>
            <a:lvl8pPr marL="3657600" lvl="7" indent="-323850" rtl="0">
              <a:lnSpc>
                <a:spcPct val="100000"/>
              </a:lnSpc>
              <a:spcBef>
                <a:spcPts val="0"/>
              </a:spcBef>
              <a:spcAft>
                <a:spcPts val="0"/>
              </a:spcAft>
              <a:buSzPts val="1500"/>
              <a:buChar char="○"/>
              <a:defRPr/>
            </a:lvl8pPr>
            <a:lvl9pPr marL="4114800" lvl="8" indent="-323850" rtl="0">
              <a:lnSpc>
                <a:spcPct val="100000"/>
              </a:lnSpc>
              <a:spcBef>
                <a:spcPts val="0"/>
              </a:spcBef>
              <a:spcAft>
                <a:spcPts val="0"/>
              </a:spcAft>
              <a:buSzPts val="1500"/>
              <a:buChar char="■"/>
              <a:defRPr/>
            </a:lvl9pPr>
          </a:lstStyle>
          <a:p>
            <a:endParaRPr/>
          </a:p>
        </p:txBody>
      </p:sp>
      <p:sp>
        <p:nvSpPr>
          <p:cNvPr id="140" name="Google Shape;140;p16"/>
          <p:cNvSpPr txBox="1">
            <a:spLocks noGrp="1"/>
          </p:cNvSpPr>
          <p:nvPr>
            <p:ph type="body" idx="2"/>
          </p:nvPr>
        </p:nvSpPr>
        <p:spPr>
          <a:xfrm>
            <a:off x="720000" y="1236475"/>
            <a:ext cx="3675600" cy="2829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23850" rtl="0">
              <a:lnSpc>
                <a:spcPct val="100000"/>
              </a:lnSpc>
              <a:spcBef>
                <a:spcPts val="1000"/>
              </a:spcBef>
              <a:spcAft>
                <a:spcPts val="0"/>
              </a:spcAft>
              <a:buSzPts val="1500"/>
              <a:buChar char="○"/>
              <a:defRPr/>
            </a:lvl2pPr>
            <a:lvl3pPr marL="1371600" lvl="2" indent="-323850" rtl="0">
              <a:lnSpc>
                <a:spcPct val="100000"/>
              </a:lnSpc>
              <a:spcBef>
                <a:spcPts val="0"/>
              </a:spcBef>
              <a:spcAft>
                <a:spcPts val="0"/>
              </a:spcAft>
              <a:buSzPts val="1500"/>
              <a:buChar char="■"/>
              <a:defRPr/>
            </a:lvl3pPr>
            <a:lvl4pPr marL="1828800" lvl="3" indent="-323850" rtl="0">
              <a:lnSpc>
                <a:spcPct val="100000"/>
              </a:lnSpc>
              <a:spcBef>
                <a:spcPts val="0"/>
              </a:spcBef>
              <a:spcAft>
                <a:spcPts val="0"/>
              </a:spcAft>
              <a:buSzPts val="1500"/>
              <a:buChar char="●"/>
              <a:defRPr/>
            </a:lvl4pPr>
            <a:lvl5pPr marL="2286000" lvl="4" indent="-323850" rtl="0">
              <a:lnSpc>
                <a:spcPct val="100000"/>
              </a:lnSpc>
              <a:spcBef>
                <a:spcPts val="0"/>
              </a:spcBef>
              <a:spcAft>
                <a:spcPts val="0"/>
              </a:spcAft>
              <a:buSzPts val="1500"/>
              <a:buChar char="○"/>
              <a:defRPr/>
            </a:lvl5pPr>
            <a:lvl6pPr marL="2743200" lvl="5" indent="-323850" rtl="0">
              <a:lnSpc>
                <a:spcPct val="100000"/>
              </a:lnSpc>
              <a:spcBef>
                <a:spcPts val="0"/>
              </a:spcBef>
              <a:spcAft>
                <a:spcPts val="0"/>
              </a:spcAft>
              <a:buSzPts val="1500"/>
              <a:buChar char="■"/>
              <a:defRPr/>
            </a:lvl6pPr>
            <a:lvl7pPr marL="3200400" lvl="6" indent="-323850" rtl="0">
              <a:lnSpc>
                <a:spcPct val="100000"/>
              </a:lnSpc>
              <a:spcBef>
                <a:spcPts val="0"/>
              </a:spcBef>
              <a:spcAft>
                <a:spcPts val="0"/>
              </a:spcAft>
              <a:buSzPts val="1500"/>
              <a:buChar char="●"/>
              <a:defRPr/>
            </a:lvl7pPr>
            <a:lvl8pPr marL="3657600" lvl="7" indent="-323850" rtl="0">
              <a:lnSpc>
                <a:spcPct val="100000"/>
              </a:lnSpc>
              <a:spcBef>
                <a:spcPts val="0"/>
              </a:spcBef>
              <a:spcAft>
                <a:spcPts val="0"/>
              </a:spcAft>
              <a:buSzPts val="1500"/>
              <a:buChar char="○"/>
              <a:defRPr/>
            </a:lvl8pPr>
            <a:lvl9pPr marL="4114800" lvl="8" indent="-323850" rtl="0">
              <a:lnSpc>
                <a:spcPct val="100000"/>
              </a:lnSpc>
              <a:spcBef>
                <a:spcPts val="0"/>
              </a:spcBef>
              <a:spcAft>
                <a:spcPts val="0"/>
              </a:spcAft>
              <a:buSzPts val="1500"/>
              <a:buChar char="■"/>
              <a:defRPr/>
            </a:lvl9pPr>
          </a:lstStyle>
          <a:p>
            <a:endParaRPr/>
          </a:p>
        </p:txBody>
      </p:sp>
      <p:sp>
        <p:nvSpPr>
          <p:cNvPr id="141" name="Google Shape;141;p1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None/>
              <a:defRPr sz="3200"/>
            </a:lvl1pPr>
            <a:lvl2pPr lvl="1" algn="ctr" rtl="0">
              <a:spcBef>
                <a:spcPts val="0"/>
              </a:spcBef>
              <a:spcAft>
                <a:spcPts val="0"/>
              </a:spcAft>
              <a:buSzPts val="3600"/>
              <a:buFont typeface="Varela"/>
              <a:buNone/>
              <a:defRPr sz="3600">
                <a:latin typeface="Varela"/>
                <a:ea typeface="Varela"/>
                <a:cs typeface="Varela"/>
                <a:sym typeface="Varela"/>
              </a:defRPr>
            </a:lvl2pPr>
            <a:lvl3pPr lvl="2" algn="ctr" rtl="0">
              <a:spcBef>
                <a:spcPts val="0"/>
              </a:spcBef>
              <a:spcAft>
                <a:spcPts val="0"/>
              </a:spcAft>
              <a:buSzPts val="3600"/>
              <a:buFont typeface="Varela"/>
              <a:buNone/>
              <a:defRPr sz="3600">
                <a:latin typeface="Varela"/>
                <a:ea typeface="Varela"/>
                <a:cs typeface="Varela"/>
                <a:sym typeface="Varela"/>
              </a:defRPr>
            </a:lvl3pPr>
            <a:lvl4pPr lvl="3" algn="ctr" rtl="0">
              <a:spcBef>
                <a:spcPts val="0"/>
              </a:spcBef>
              <a:spcAft>
                <a:spcPts val="0"/>
              </a:spcAft>
              <a:buSzPts val="3600"/>
              <a:buFont typeface="Varela"/>
              <a:buNone/>
              <a:defRPr sz="3600">
                <a:latin typeface="Varela"/>
                <a:ea typeface="Varela"/>
                <a:cs typeface="Varela"/>
                <a:sym typeface="Varela"/>
              </a:defRPr>
            </a:lvl4pPr>
            <a:lvl5pPr lvl="4" algn="ctr" rtl="0">
              <a:spcBef>
                <a:spcPts val="0"/>
              </a:spcBef>
              <a:spcAft>
                <a:spcPts val="0"/>
              </a:spcAft>
              <a:buSzPts val="3600"/>
              <a:buFont typeface="Varela"/>
              <a:buNone/>
              <a:defRPr sz="3600">
                <a:latin typeface="Varela"/>
                <a:ea typeface="Varela"/>
                <a:cs typeface="Varela"/>
                <a:sym typeface="Varela"/>
              </a:defRPr>
            </a:lvl5pPr>
            <a:lvl6pPr lvl="5" algn="ctr" rtl="0">
              <a:spcBef>
                <a:spcPts val="0"/>
              </a:spcBef>
              <a:spcAft>
                <a:spcPts val="0"/>
              </a:spcAft>
              <a:buSzPts val="3600"/>
              <a:buFont typeface="Varela"/>
              <a:buNone/>
              <a:defRPr sz="3600">
                <a:latin typeface="Varela"/>
                <a:ea typeface="Varela"/>
                <a:cs typeface="Varela"/>
                <a:sym typeface="Varela"/>
              </a:defRPr>
            </a:lvl6pPr>
            <a:lvl7pPr lvl="6" algn="ctr" rtl="0">
              <a:spcBef>
                <a:spcPts val="0"/>
              </a:spcBef>
              <a:spcAft>
                <a:spcPts val="0"/>
              </a:spcAft>
              <a:buSzPts val="3600"/>
              <a:buFont typeface="Varela"/>
              <a:buNone/>
              <a:defRPr sz="3600">
                <a:latin typeface="Varela"/>
                <a:ea typeface="Varela"/>
                <a:cs typeface="Varela"/>
                <a:sym typeface="Varela"/>
              </a:defRPr>
            </a:lvl7pPr>
            <a:lvl8pPr lvl="7" algn="ctr" rtl="0">
              <a:spcBef>
                <a:spcPts val="0"/>
              </a:spcBef>
              <a:spcAft>
                <a:spcPts val="0"/>
              </a:spcAft>
              <a:buSzPts val="3600"/>
              <a:buFont typeface="Varela"/>
              <a:buNone/>
              <a:defRPr sz="3600">
                <a:latin typeface="Varela"/>
                <a:ea typeface="Varela"/>
                <a:cs typeface="Varela"/>
                <a:sym typeface="Varela"/>
              </a:defRPr>
            </a:lvl8pPr>
            <a:lvl9pPr lvl="8" algn="ctr" rtl="0">
              <a:spcBef>
                <a:spcPts val="0"/>
              </a:spcBef>
              <a:spcAft>
                <a:spcPts val="0"/>
              </a:spcAft>
              <a:buSzPts val="3600"/>
              <a:buFont typeface="Varela"/>
              <a:buNone/>
              <a:defRPr sz="3600">
                <a:latin typeface="Varela"/>
                <a:ea typeface="Varela"/>
                <a:cs typeface="Varela"/>
                <a:sym typeface="Varela"/>
              </a:defRPr>
            </a:lvl9pPr>
          </a:lstStyle>
          <a:p>
            <a:endParaRPr/>
          </a:p>
        </p:txBody>
      </p:sp>
      <p:cxnSp>
        <p:nvCxnSpPr>
          <p:cNvPr id="142" name="Google Shape;142;p16"/>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43" name="Google Shape;143;p16"/>
          <p:cNvSpPr txBox="1">
            <a:spLocks noGrp="1"/>
          </p:cNvSpPr>
          <p:nvPr>
            <p:ph type="subTitle" idx="3"/>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44" name="Google Shape;144;p16"/>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145" name="Google Shape;145;p16"/>
          <p:cNvGrpSpPr/>
          <p:nvPr/>
        </p:nvGrpSpPr>
        <p:grpSpPr>
          <a:xfrm>
            <a:off x="7489525" y="-2235776"/>
            <a:ext cx="2353010" cy="4807538"/>
            <a:chOff x="7565725" y="-2235776"/>
            <a:chExt cx="2353010" cy="4807538"/>
          </a:xfrm>
        </p:grpSpPr>
        <p:sp>
          <p:nvSpPr>
            <p:cNvPr id="146" name="Google Shape;146;p16"/>
            <p:cNvSpPr/>
            <p:nvPr/>
          </p:nvSpPr>
          <p:spPr>
            <a:xfrm rot="-5400000" flipH="1">
              <a:off x="6409954" y="-446880"/>
              <a:ext cx="4174259" cy="1862717"/>
            </a:xfrm>
            <a:custGeom>
              <a:avLst/>
              <a:gdLst/>
              <a:ahLst/>
              <a:cxnLst/>
              <a:rect l="l" t="t" r="r" b="b"/>
              <a:pathLst>
                <a:path w="173620" h="77476" extrusionOk="0">
                  <a:moveTo>
                    <a:pt x="41164" y="1"/>
                  </a:moveTo>
                  <a:cubicBezTo>
                    <a:pt x="31284" y="1"/>
                    <a:pt x="21201" y="3658"/>
                    <a:pt x="13204" y="9630"/>
                  </a:cubicBezTo>
                  <a:cubicBezTo>
                    <a:pt x="7923" y="13569"/>
                    <a:pt x="3202" y="18673"/>
                    <a:pt x="1314" y="24987"/>
                  </a:cubicBezTo>
                  <a:cubicBezTo>
                    <a:pt x="1181" y="25459"/>
                    <a:pt x="1063" y="25931"/>
                    <a:pt x="945" y="26403"/>
                  </a:cubicBezTo>
                  <a:cubicBezTo>
                    <a:pt x="1" y="30548"/>
                    <a:pt x="178" y="34915"/>
                    <a:pt x="384" y="39193"/>
                  </a:cubicBezTo>
                  <a:lnTo>
                    <a:pt x="2155" y="77475"/>
                  </a:lnTo>
                  <a:lnTo>
                    <a:pt x="172719" y="77475"/>
                  </a:lnTo>
                  <a:cubicBezTo>
                    <a:pt x="173619" y="66618"/>
                    <a:pt x="173369" y="55952"/>
                    <a:pt x="167084" y="47794"/>
                  </a:cubicBezTo>
                  <a:cubicBezTo>
                    <a:pt x="161974" y="41135"/>
                    <a:pt x="156611" y="38854"/>
                    <a:pt x="151195" y="38854"/>
                  </a:cubicBezTo>
                  <a:cubicBezTo>
                    <a:pt x="141336" y="38854"/>
                    <a:pt x="131299" y="46415"/>
                    <a:pt x="122282" y="48900"/>
                  </a:cubicBezTo>
                  <a:cubicBezTo>
                    <a:pt x="118909" y="49833"/>
                    <a:pt x="115801" y="50253"/>
                    <a:pt x="112920" y="50253"/>
                  </a:cubicBezTo>
                  <a:cubicBezTo>
                    <a:pt x="96130" y="50253"/>
                    <a:pt x="87077" y="35992"/>
                    <a:pt x="78615" y="26020"/>
                  </a:cubicBezTo>
                  <a:cubicBezTo>
                    <a:pt x="71519" y="17685"/>
                    <a:pt x="66902" y="8405"/>
                    <a:pt x="56738" y="3463"/>
                  </a:cubicBezTo>
                  <a:cubicBezTo>
                    <a:pt x="51852" y="1083"/>
                    <a:pt x="46538" y="1"/>
                    <a:pt x="41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6"/>
            <p:cNvSpPr/>
            <p:nvPr/>
          </p:nvSpPr>
          <p:spPr>
            <a:xfrm rot="-5400000" flipH="1">
              <a:off x="6442311" y="-904662"/>
              <a:ext cx="4807538" cy="2145310"/>
            </a:xfrm>
            <a:custGeom>
              <a:avLst/>
              <a:gdLst/>
              <a:ahLst/>
              <a:cxnLst/>
              <a:rect l="l" t="t" r="r" b="b"/>
              <a:pathLst>
                <a:path w="173620" h="77476" extrusionOk="0">
                  <a:moveTo>
                    <a:pt x="41164" y="1"/>
                  </a:moveTo>
                  <a:cubicBezTo>
                    <a:pt x="31284" y="1"/>
                    <a:pt x="21201" y="3658"/>
                    <a:pt x="13204" y="9630"/>
                  </a:cubicBezTo>
                  <a:cubicBezTo>
                    <a:pt x="7923" y="13569"/>
                    <a:pt x="3202" y="18673"/>
                    <a:pt x="1314" y="24987"/>
                  </a:cubicBezTo>
                  <a:cubicBezTo>
                    <a:pt x="1181" y="25459"/>
                    <a:pt x="1063" y="25931"/>
                    <a:pt x="945" y="26403"/>
                  </a:cubicBezTo>
                  <a:cubicBezTo>
                    <a:pt x="1" y="30548"/>
                    <a:pt x="178" y="34915"/>
                    <a:pt x="384" y="39193"/>
                  </a:cubicBezTo>
                  <a:lnTo>
                    <a:pt x="2155" y="77475"/>
                  </a:lnTo>
                  <a:lnTo>
                    <a:pt x="172719" y="77475"/>
                  </a:lnTo>
                  <a:cubicBezTo>
                    <a:pt x="173619" y="66618"/>
                    <a:pt x="173369" y="55952"/>
                    <a:pt x="167084" y="47794"/>
                  </a:cubicBezTo>
                  <a:cubicBezTo>
                    <a:pt x="161974" y="41135"/>
                    <a:pt x="156611" y="38854"/>
                    <a:pt x="151195" y="38854"/>
                  </a:cubicBezTo>
                  <a:cubicBezTo>
                    <a:pt x="141336" y="38854"/>
                    <a:pt x="131299" y="46415"/>
                    <a:pt x="122282" y="48900"/>
                  </a:cubicBezTo>
                  <a:cubicBezTo>
                    <a:pt x="118909" y="49833"/>
                    <a:pt x="115801" y="50253"/>
                    <a:pt x="112920" y="50253"/>
                  </a:cubicBezTo>
                  <a:cubicBezTo>
                    <a:pt x="96130" y="50253"/>
                    <a:pt x="87077" y="35992"/>
                    <a:pt x="78615" y="26020"/>
                  </a:cubicBezTo>
                  <a:cubicBezTo>
                    <a:pt x="71519" y="17685"/>
                    <a:pt x="66902" y="8405"/>
                    <a:pt x="56738" y="3463"/>
                  </a:cubicBezTo>
                  <a:cubicBezTo>
                    <a:pt x="51852" y="1083"/>
                    <a:pt x="46538" y="1"/>
                    <a:pt x="41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23_1_2_2">
    <p:spTree>
      <p:nvGrpSpPr>
        <p:cNvPr id="1" name="Shape 148"/>
        <p:cNvGrpSpPr/>
        <p:nvPr/>
      </p:nvGrpSpPr>
      <p:grpSpPr>
        <a:xfrm>
          <a:off x="0" y="0"/>
          <a:ext cx="0" cy="0"/>
          <a:chOff x="0" y="0"/>
          <a:chExt cx="0" cy="0"/>
        </a:xfrm>
      </p:grpSpPr>
      <p:sp>
        <p:nvSpPr>
          <p:cNvPr id="149" name="Google Shape;149;p17"/>
          <p:cNvSpPr txBox="1">
            <a:spLocks noGrp="1"/>
          </p:cNvSpPr>
          <p:nvPr>
            <p:ph type="subTitle" idx="1"/>
          </p:nvPr>
        </p:nvSpPr>
        <p:spPr>
          <a:xfrm>
            <a:off x="4851422" y="1521475"/>
            <a:ext cx="27768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50" name="Google Shape;150;p17"/>
          <p:cNvSpPr txBox="1">
            <a:spLocks noGrp="1"/>
          </p:cNvSpPr>
          <p:nvPr>
            <p:ph type="subTitle" idx="2"/>
          </p:nvPr>
        </p:nvSpPr>
        <p:spPr>
          <a:xfrm>
            <a:off x="4851422" y="1962273"/>
            <a:ext cx="27768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1" name="Google Shape;151;p17"/>
          <p:cNvSpPr txBox="1">
            <a:spLocks noGrp="1"/>
          </p:cNvSpPr>
          <p:nvPr>
            <p:ph type="subTitle" idx="3"/>
          </p:nvPr>
        </p:nvSpPr>
        <p:spPr>
          <a:xfrm>
            <a:off x="4851422" y="2877310"/>
            <a:ext cx="27768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52" name="Google Shape;152;p17"/>
          <p:cNvSpPr txBox="1">
            <a:spLocks noGrp="1"/>
          </p:cNvSpPr>
          <p:nvPr>
            <p:ph type="subTitle" idx="4"/>
          </p:nvPr>
        </p:nvSpPr>
        <p:spPr>
          <a:xfrm>
            <a:off x="4851422" y="3318123"/>
            <a:ext cx="27768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53" name="Google Shape;153;p17"/>
          <p:cNvSpPr txBox="1">
            <a:spLocks noGrp="1"/>
          </p:cNvSpPr>
          <p:nvPr>
            <p:ph type="title"/>
          </p:nvPr>
        </p:nvSpPr>
        <p:spPr>
          <a:xfrm>
            <a:off x="4227200" y="387600"/>
            <a:ext cx="41943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154" name="Google Shape;154;p17"/>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155" name="Google Shape;155;p17"/>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56" name="Google Shape;156;p17"/>
          <p:cNvSpPr txBox="1">
            <a:spLocks noGrp="1"/>
          </p:cNvSpPr>
          <p:nvPr>
            <p:ph type="subTitle" idx="5"/>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57" name="Google Shape;157;p17"/>
          <p:cNvSpPr/>
          <p:nvPr/>
        </p:nvSpPr>
        <p:spPr>
          <a:xfrm flipH="1">
            <a:off x="-112408" y="-293331"/>
            <a:ext cx="3690059" cy="3526116"/>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3">
  <p:cSld name="CUSTOM_23_1_1">
    <p:spTree>
      <p:nvGrpSpPr>
        <p:cNvPr id="1" name="Shape 158"/>
        <p:cNvGrpSpPr/>
        <p:nvPr/>
      </p:nvGrpSpPr>
      <p:grpSpPr>
        <a:xfrm>
          <a:off x="0" y="0"/>
          <a:ext cx="0" cy="0"/>
          <a:chOff x="0" y="0"/>
          <a:chExt cx="0" cy="0"/>
        </a:xfrm>
      </p:grpSpPr>
      <p:sp>
        <p:nvSpPr>
          <p:cNvPr id="159" name="Google Shape;159;p18"/>
          <p:cNvSpPr/>
          <p:nvPr/>
        </p:nvSpPr>
        <p:spPr>
          <a:xfrm>
            <a:off x="6501375" y="-129824"/>
            <a:ext cx="2738220" cy="2616392"/>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8"/>
          <p:cNvSpPr txBox="1">
            <a:spLocks noGrp="1"/>
          </p:cNvSpPr>
          <p:nvPr>
            <p:ph type="subTitle" idx="1"/>
          </p:nvPr>
        </p:nvSpPr>
        <p:spPr>
          <a:xfrm>
            <a:off x="722375" y="2372979"/>
            <a:ext cx="18483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61" name="Google Shape;161;p18"/>
          <p:cNvSpPr txBox="1">
            <a:spLocks noGrp="1"/>
          </p:cNvSpPr>
          <p:nvPr>
            <p:ph type="subTitle" idx="2"/>
          </p:nvPr>
        </p:nvSpPr>
        <p:spPr>
          <a:xfrm>
            <a:off x="722375" y="2894475"/>
            <a:ext cx="18483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2" name="Google Shape;162;p18"/>
          <p:cNvSpPr txBox="1">
            <a:spLocks noGrp="1"/>
          </p:cNvSpPr>
          <p:nvPr>
            <p:ph type="subTitle" idx="3"/>
          </p:nvPr>
        </p:nvSpPr>
        <p:spPr>
          <a:xfrm>
            <a:off x="3066115" y="2372979"/>
            <a:ext cx="18483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63" name="Google Shape;163;p18"/>
          <p:cNvSpPr txBox="1">
            <a:spLocks noGrp="1"/>
          </p:cNvSpPr>
          <p:nvPr>
            <p:ph type="subTitle" idx="4"/>
          </p:nvPr>
        </p:nvSpPr>
        <p:spPr>
          <a:xfrm>
            <a:off x="3066115" y="2894475"/>
            <a:ext cx="18483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64" name="Google Shape;164;p18"/>
          <p:cNvSpPr txBox="1">
            <a:spLocks noGrp="1"/>
          </p:cNvSpPr>
          <p:nvPr>
            <p:ph type="title"/>
          </p:nvPr>
        </p:nvSpPr>
        <p:spPr>
          <a:xfrm>
            <a:off x="720000" y="387600"/>
            <a:ext cx="41943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cxnSp>
        <p:nvCxnSpPr>
          <p:cNvPr id="165" name="Google Shape;165;p18"/>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66" name="Google Shape;166;p18"/>
          <p:cNvSpPr txBox="1">
            <a:spLocks noGrp="1"/>
          </p:cNvSpPr>
          <p:nvPr>
            <p:ph type="subTitle" idx="5"/>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67" name="Google Shape;167;p18"/>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168"/>
        <p:cNvGrpSpPr/>
        <p:nvPr/>
      </p:nvGrpSpPr>
      <p:grpSpPr>
        <a:xfrm>
          <a:off x="0" y="0"/>
          <a:ext cx="0" cy="0"/>
          <a:chOff x="0" y="0"/>
          <a:chExt cx="0" cy="0"/>
        </a:xfrm>
      </p:grpSpPr>
      <p:sp>
        <p:nvSpPr>
          <p:cNvPr id="169" name="Google Shape;169;p19"/>
          <p:cNvSpPr txBox="1">
            <a:spLocks noGrp="1"/>
          </p:cNvSpPr>
          <p:nvPr>
            <p:ph type="title"/>
          </p:nvPr>
        </p:nvSpPr>
        <p:spPr>
          <a:xfrm>
            <a:off x="720000" y="387600"/>
            <a:ext cx="41943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170" name="Google Shape;170;p19"/>
          <p:cNvSpPr txBox="1">
            <a:spLocks noGrp="1"/>
          </p:cNvSpPr>
          <p:nvPr>
            <p:ph type="subTitle" idx="1"/>
          </p:nvPr>
        </p:nvSpPr>
        <p:spPr>
          <a:xfrm>
            <a:off x="1739500" y="1286009"/>
            <a:ext cx="28326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71" name="Google Shape;171;p19"/>
          <p:cNvSpPr txBox="1">
            <a:spLocks noGrp="1"/>
          </p:cNvSpPr>
          <p:nvPr>
            <p:ph type="subTitle" idx="2"/>
          </p:nvPr>
        </p:nvSpPr>
        <p:spPr>
          <a:xfrm>
            <a:off x="1739500" y="1602037"/>
            <a:ext cx="28326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72" name="Google Shape;172;p19"/>
          <p:cNvSpPr txBox="1">
            <a:spLocks noGrp="1"/>
          </p:cNvSpPr>
          <p:nvPr>
            <p:ph type="subTitle" idx="3"/>
          </p:nvPr>
        </p:nvSpPr>
        <p:spPr>
          <a:xfrm>
            <a:off x="1739500" y="2251660"/>
            <a:ext cx="28326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73" name="Google Shape;173;p19"/>
          <p:cNvSpPr txBox="1">
            <a:spLocks noGrp="1"/>
          </p:cNvSpPr>
          <p:nvPr>
            <p:ph type="subTitle" idx="4"/>
          </p:nvPr>
        </p:nvSpPr>
        <p:spPr>
          <a:xfrm>
            <a:off x="1739500" y="2567687"/>
            <a:ext cx="28326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74" name="Google Shape;174;p19"/>
          <p:cNvSpPr txBox="1">
            <a:spLocks noGrp="1"/>
          </p:cNvSpPr>
          <p:nvPr>
            <p:ph type="subTitle" idx="5"/>
          </p:nvPr>
        </p:nvSpPr>
        <p:spPr>
          <a:xfrm>
            <a:off x="1739500" y="3217310"/>
            <a:ext cx="2832600" cy="37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75" name="Google Shape;175;p19"/>
          <p:cNvSpPr txBox="1">
            <a:spLocks noGrp="1"/>
          </p:cNvSpPr>
          <p:nvPr>
            <p:ph type="subTitle" idx="6"/>
          </p:nvPr>
        </p:nvSpPr>
        <p:spPr>
          <a:xfrm>
            <a:off x="1739500" y="3533338"/>
            <a:ext cx="2832600" cy="699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cxnSp>
        <p:nvCxnSpPr>
          <p:cNvPr id="176" name="Google Shape;176;p19"/>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77" name="Google Shape;177;p19"/>
          <p:cNvSpPr txBox="1">
            <a:spLocks noGrp="1"/>
          </p:cNvSpPr>
          <p:nvPr>
            <p:ph type="subTitle" idx="7"/>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78" name="Google Shape;178;p19"/>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9" name="Google Shape;179;p19"/>
          <p:cNvSpPr/>
          <p:nvPr/>
        </p:nvSpPr>
        <p:spPr>
          <a:xfrm rot="10800000" flipH="1">
            <a:off x="6003024" y="-110512"/>
            <a:ext cx="3199775" cy="3177187"/>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2_2_1_1">
    <p:spTree>
      <p:nvGrpSpPr>
        <p:cNvPr id="1" name="Shape 180"/>
        <p:cNvGrpSpPr/>
        <p:nvPr/>
      </p:nvGrpSpPr>
      <p:grpSpPr>
        <a:xfrm>
          <a:off x="0" y="0"/>
          <a:ext cx="0" cy="0"/>
          <a:chOff x="0" y="0"/>
          <a:chExt cx="0" cy="0"/>
        </a:xfrm>
      </p:grpSpPr>
      <p:grpSp>
        <p:nvGrpSpPr>
          <p:cNvPr id="181" name="Google Shape;181;p20"/>
          <p:cNvGrpSpPr/>
          <p:nvPr/>
        </p:nvGrpSpPr>
        <p:grpSpPr>
          <a:xfrm rot="10800000" flipH="1">
            <a:off x="7584956" y="-365987"/>
            <a:ext cx="2187769" cy="5875475"/>
            <a:chOff x="7584956" y="-235450"/>
            <a:chExt cx="2187769" cy="5875475"/>
          </a:xfrm>
        </p:grpSpPr>
        <p:sp>
          <p:nvSpPr>
            <p:cNvPr id="182" name="Google Shape;182;p20"/>
            <p:cNvSpPr/>
            <p:nvPr/>
          </p:nvSpPr>
          <p:spPr>
            <a:xfrm rot="10800000">
              <a:off x="7584956" y="2383749"/>
              <a:ext cx="1863719" cy="3121626"/>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0"/>
            <p:cNvSpPr/>
            <p:nvPr/>
          </p:nvSpPr>
          <p:spPr>
            <a:xfrm rot="10800000">
              <a:off x="8084596" y="2812809"/>
              <a:ext cx="1688129" cy="2827216"/>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0"/>
            <p:cNvSpPr/>
            <p:nvPr/>
          </p:nvSpPr>
          <p:spPr>
            <a:xfrm flipH="1">
              <a:off x="8084533" y="-235450"/>
              <a:ext cx="1364142" cy="2284862"/>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p20"/>
          <p:cNvSpPr txBox="1">
            <a:spLocks noGrp="1"/>
          </p:cNvSpPr>
          <p:nvPr>
            <p:ph type="subTitle" idx="1"/>
          </p:nvPr>
        </p:nvSpPr>
        <p:spPr>
          <a:xfrm>
            <a:off x="851492" y="2372975"/>
            <a:ext cx="21390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86" name="Google Shape;186;p20"/>
          <p:cNvSpPr txBox="1">
            <a:spLocks noGrp="1"/>
          </p:cNvSpPr>
          <p:nvPr>
            <p:ph type="subTitle" idx="2"/>
          </p:nvPr>
        </p:nvSpPr>
        <p:spPr>
          <a:xfrm>
            <a:off x="851492" y="2894474"/>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87" name="Google Shape;187;p20"/>
          <p:cNvSpPr txBox="1">
            <a:spLocks noGrp="1"/>
          </p:cNvSpPr>
          <p:nvPr>
            <p:ph type="subTitle" idx="3"/>
          </p:nvPr>
        </p:nvSpPr>
        <p:spPr>
          <a:xfrm>
            <a:off x="3502500" y="2372975"/>
            <a:ext cx="21390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88" name="Google Shape;188;p20"/>
          <p:cNvSpPr txBox="1">
            <a:spLocks noGrp="1"/>
          </p:cNvSpPr>
          <p:nvPr>
            <p:ph type="subTitle" idx="4"/>
          </p:nvPr>
        </p:nvSpPr>
        <p:spPr>
          <a:xfrm>
            <a:off x="3502500" y="2894474"/>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89" name="Google Shape;189;p20"/>
          <p:cNvSpPr txBox="1">
            <a:spLocks noGrp="1"/>
          </p:cNvSpPr>
          <p:nvPr>
            <p:ph type="subTitle" idx="5"/>
          </p:nvPr>
        </p:nvSpPr>
        <p:spPr>
          <a:xfrm>
            <a:off x="6153508" y="2372975"/>
            <a:ext cx="21390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90" name="Google Shape;190;p20"/>
          <p:cNvSpPr txBox="1">
            <a:spLocks noGrp="1"/>
          </p:cNvSpPr>
          <p:nvPr>
            <p:ph type="subTitle" idx="6"/>
          </p:nvPr>
        </p:nvSpPr>
        <p:spPr>
          <a:xfrm>
            <a:off x="6153508" y="2894474"/>
            <a:ext cx="21390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91" name="Google Shape;191;p20"/>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cxnSp>
        <p:nvCxnSpPr>
          <p:cNvPr id="192" name="Google Shape;192;p20"/>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193" name="Google Shape;193;p20"/>
          <p:cNvSpPr txBox="1">
            <a:spLocks noGrp="1"/>
          </p:cNvSpPr>
          <p:nvPr>
            <p:ph type="subTitle" idx="7"/>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194" name="Google Shape;194;p20"/>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714800" y="1663350"/>
            <a:ext cx="4226100" cy="1512000"/>
          </a:xfrm>
          <a:prstGeom prst="rect">
            <a:avLst/>
          </a:prstGeom>
        </p:spPr>
        <p:txBody>
          <a:bodyPr spcFirstLastPara="1" wrap="square" lIns="91425" tIns="91425" rIns="91425" bIns="91425" anchor="ctr" anchorCtr="0">
            <a:noAutofit/>
          </a:bodyPr>
          <a:lstStyle>
            <a:lvl1pPr lvl="0" rtl="0">
              <a:spcBef>
                <a:spcPts val="0"/>
              </a:spcBef>
              <a:spcAft>
                <a:spcPts val="0"/>
              </a:spcAft>
              <a:buSzPts val="7000"/>
              <a:buNone/>
              <a:defRPr sz="50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9" name="Google Shape;19;p3"/>
          <p:cNvSpPr txBox="1">
            <a:spLocks noGrp="1"/>
          </p:cNvSpPr>
          <p:nvPr>
            <p:ph type="title" idx="2" hasCustomPrompt="1"/>
          </p:nvPr>
        </p:nvSpPr>
        <p:spPr>
          <a:xfrm>
            <a:off x="714800" y="464178"/>
            <a:ext cx="2095800" cy="92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5000"/>
              <a:buNone/>
              <a:defRPr sz="8500">
                <a:solidFill>
                  <a:schemeClr val="accent1"/>
                </a:solidFill>
              </a:defRPr>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20" name="Google Shape;20;p3"/>
          <p:cNvSpPr txBox="1">
            <a:spLocks noGrp="1"/>
          </p:cNvSpPr>
          <p:nvPr>
            <p:ph type="subTitle" idx="1"/>
          </p:nvPr>
        </p:nvSpPr>
        <p:spPr>
          <a:xfrm>
            <a:off x="714800" y="3495800"/>
            <a:ext cx="3045300" cy="69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lvl1pPr>
            <a:lvl2pPr lvl="1" rtl="0">
              <a:lnSpc>
                <a:spcPct val="100000"/>
              </a:lnSpc>
              <a:spcBef>
                <a:spcPts val="0"/>
              </a:spcBef>
              <a:spcAft>
                <a:spcPts val="0"/>
              </a:spcAft>
              <a:buNone/>
              <a:defRPr sz="1800"/>
            </a:lvl2pPr>
            <a:lvl3pPr lvl="2" rtl="0">
              <a:lnSpc>
                <a:spcPct val="100000"/>
              </a:lnSpc>
              <a:spcBef>
                <a:spcPts val="0"/>
              </a:spcBef>
              <a:spcAft>
                <a:spcPts val="0"/>
              </a:spcAft>
              <a:buNone/>
              <a:defRPr sz="1800"/>
            </a:lvl3pPr>
            <a:lvl4pPr lvl="3" rtl="0">
              <a:lnSpc>
                <a:spcPct val="100000"/>
              </a:lnSpc>
              <a:spcBef>
                <a:spcPts val="0"/>
              </a:spcBef>
              <a:spcAft>
                <a:spcPts val="0"/>
              </a:spcAft>
              <a:buNone/>
              <a:defRPr sz="1800"/>
            </a:lvl4pPr>
            <a:lvl5pPr lvl="4" rtl="0">
              <a:lnSpc>
                <a:spcPct val="100000"/>
              </a:lnSpc>
              <a:spcBef>
                <a:spcPts val="0"/>
              </a:spcBef>
              <a:spcAft>
                <a:spcPts val="0"/>
              </a:spcAft>
              <a:buNone/>
              <a:defRPr sz="1800"/>
            </a:lvl5pPr>
            <a:lvl6pPr lvl="5" rtl="0">
              <a:lnSpc>
                <a:spcPct val="100000"/>
              </a:lnSpc>
              <a:spcBef>
                <a:spcPts val="0"/>
              </a:spcBef>
              <a:spcAft>
                <a:spcPts val="0"/>
              </a:spcAft>
              <a:buNone/>
              <a:defRPr sz="1800"/>
            </a:lvl6pPr>
            <a:lvl7pPr lvl="6" rtl="0">
              <a:lnSpc>
                <a:spcPct val="100000"/>
              </a:lnSpc>
              <a:spcBef>
                <a:spcPts val="0"/>
              </a:spcBef>
              <a:spcAft>
                <a:spcPts val="0"/>
              </a:spcAft>
              <a:buNone/>
              <a:defRPr sz="1800"/>
            </a:lvl7pPr>
            <a:lvl8pPr lvl="7" rtl="0">
              <a:lnSpc>
                <a:spcPct val="100000"/>
              </a:lnSpc>
              <a:spcBef>
                <a:spcPts val="0"/>
              </a:spcBef>
              <a:spcAft>
                <a:spcPts val="0"/>
              </a:spcAft>
              <a:buNone/>
              <a:defRPr sz="1800"/>
            </a:lvl8pPr>
            <a:lvl9pPr lvl="8" rtl="0">
              <a:lnSpc>
                <a:spcPct val="100000"/>
              </a:lnSpc>
              <a:spcBef>
                <a:spcPts val="0"/>
              </a:spcBef>
              <a:spcAft>
                <a:spcPts val="0"/>
              </a:spcAft>
              <a:buNone/>
              <a:defRPr sz="1800"/>
            </a:lvl9pPr>
          </a:lstStyle>
          <a:p>
            <a:endParaRPr/>
          </a:p>
        </p:txBody>
      </p:sp>
      <p:sp>
        <p:nvSpPr>
          <p:cNvPr id="21" name="Google Shape;21;p3"/>
          <p:cNvSpPr/>
          <p:nvPr/>
        </p:nvSpPr>
        <p:spPr>
          <a:xfrm rot="-5400000" flipH="1">
            <a:off x="5904273" y="1007019"/>
            <a:ext cx="5739186" cy="3129463"/>
          </a:xfrm>
          <a:custGeom>
            <a:avLst/>
            <a:gdLst/>
            <a:ahLst/>
            <a:cxnLst/>
            <a:rect l="l" t="t" r="r" b="b"/>
            <a:pathLst>
              <a:path w="168132" h="91679" extrusionOk="0">
                <a:moveTo>
                  <a:pt x="58393" y="0"/>
                </a:moveTo>
                <a:cubicBezTo>
                  <a:pt x="53628" y="0"/>
                  <a:pt x="48767" y="708"/>
                  <a:pt x="43948" y="2148"/>
                </a:cubicBezTo>
                <a:cubicBezTo>
                  <a:pt x="25965" y="7503"/>
                  <a:pt x="9531" y="18700"/>
                  <a:pt x="1" y="34366"/>
                </a:cubicBezTo>
                <a:lnTo>
                  <a:pt x="1" y="91679"/>
                </a:lnTo>
                <a:lnTo>
                  <a:pt x="168132" y="91679"/>
                </a:lnTo>
                <a:lnTo>
                  <a:pt x="168132" y="54636"/>
                </a:lnTo>
                <a:cubicBezTo>
                  <a:pt x="165078" y="47083"/>
                  <a:pt x="162039" y="38674"/>
                  <a:pt x="155695" y="32980"/>
                </a:cubicBezTo>
                <a:cubicBezTo>
                  <a:pt x="151642" y="29345"/>
                  <a:pt x="147121" y="28121"/>
                  <a:pt x="142401" y="28121"/>
                </a:cubicBezTo>
                <a:cubicBezTo>
                  <a:pt x="137483" y="28121"/>
                  <a:pt x="132348" y="29450"/>
                  <a:pt x="127297" y="30767"/>
                </a:cubicBezTo>
                <a:cubicBezTo>
                  <a:pt x="123205" y="31835"/>
                  <a:pt x="119661" y="32820"/>
                  <a:pt x="116174" y="32820"/>
                </a:cubicBezTo>
                <a:cubicBezTo>
                  <a:pt x="113062" y="32820"/>
                  <a:pt x="109997" y="32035"/>
                  <a:pt x="106630" y="29823"/>
                </a:cubicBezTo>
                <a:cubicBezTo>
                  <a:pt x="101201" y="26267"/>
                  <a:pt x="97247" y="20986"/>
                  <a:pt x="93190" y="16133"/>
                </a:cubicBezTo>
                <a:cubicBezTo>
                  <a:pt x="84341" y="5555"/>
                  <a:pt x="71742" y="0"/>
                  <a:pt x="58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22;p3"/>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3" name="Google Shape;23;p3"/>
          <p:cNvSpPr txBox="1">
            <a:spLocks noGrp="1"/>
          </p:cNvSpPr>
          <p:nvPr>
            <p:ph type="subTitle" idx="3"/>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24" name="Google Shape;24;p3"/>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3_1_4">
    <p:spTree>
      <p:nvGrpSpPr>
        <p:cNvPr id="1" name="Shape 195"/>
        <p:cNvGrpSpPr/>
        <p:nvPr/>
      </p:nvGrpSpPr>
      <p:grpSpPr>
        <a:xfrm>
          <a:off x="0" y="0"/>
          <a:ext cx="0" cy="0"/>
          <a:chOff x="0" y="0"/>
          <a:chExt cx="0" cy="0"/>
        </a:xfrm>
      </p:grpSpPr>
      <p:sp>
        <p:nvSpPr>
          <p:cNvPr id="196" name="Google Shape;196;p21"/>
          <p:cNvSpPr txBox="1">
            <a:spLocks noGrp="1"/>
          </p:cNvSpPr>
          <p:nvPr>
            <p:ph type="title"/>
          </p:nvPr>
        </p:nvSpPr>
        <p:spPr>
          <a:xfrm>
            <a:off x="720000" y="3876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197" name="Google Shape;197;p21"/>
          <p:cNvSpPr txBox="1">
            <a:spLocks noGrp="1"/>
          </p:cNvSpPr>
          <p:nvPr>
            <p:ph type="subTitle" idx="1"/>
          </p:nvPr>
        </p:nvSpPr>
        <p:spPr>
          <a:xfrm>
            <a:off x="1848321" y="1521475"/>
            <a:ext cx="2579400" cy="371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198" name="Google Shape;198;p21"/>
          <p:cNvSpPr txBox="1">
            <a:spLocks noGrp="1"/>
          </p:cNvSpPr>
          <p:nvPr>
            <p:ph type="subTitle" idx="2"/>
          </p:nvPr>
        </p:nvSpPr>
        <p:spPr>
          <a:xfrm>
            <a:off x="1848321" y="1962286"/>
            <a:ext cx="2579400" cy="699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199" name="Google Shape;199;p21"/>
          <p:cNvSpPr txBox="1">
            <a:spLocks noGrp="1"/>
          </p:cNvSpPr>
          <p:nvPr>
            <p:ph type="subTitle" idx="3"/>
          </p:nvPr>
        </p:nvSpPr>
        <p:spPr>
          <a:xfrm>
            <a:off x="1848321" y="2877310"/>
            <a:ext cx="2579400" cy="371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00" name="Google Shape;200;p21"/>
          <p:cNvSpPr txBox="1">
            <a:spLocks noGrp="1"/>
          </p:cNvSpPr>
          <p:nvPr>
            <p:ph type="subTitle" idx="4"/>
          </p:nvPr>
        </p:nvSpPr>
        <p:spPr>
          <a:xfrm>
            <a:off x="1848321" y="3318123"/>
            <a:ext cx="2579400" cy="699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01" name="Google Shape;201;p21"/>
          <p:cNvSpPr txBox="1">
            <a:spLocks noGrp="1"/>
          </p:cNvSpPr>
          <p:nvPr>
            <p:ph type="title" idx="5" hasCustomPrompt="1"/>
          </p:nvPr>
        </p:nvSpPr>
        <p:spPr>
          <a:xfrm>
            <a:off x="827819" y="1791000"/>
            <a:ext cx="893700" cy="527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02" name="Google Shape;202;p21"/>
          <p:cNvSpPr txBox="1">
            <a:spLocks noGrp="1"/>
          </p:cNvSpPr>
          <p:nvPr>
            <p:ph type="title" idx="6" hasCustomPrompt="1"/>
          </p:nvPr>
        </p:nvSpPr>
        <p:spPr>
          <a:xfrm>
            <a:off x="827819" y="3146827"/>
            <a:ext cx="893700" cy="527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03" name="Google Shape;203;p21"/>
          <p:cNvSpPr txBox="1">
            <a:spLocks noGrp="1"/>
          </p:cNvSpPr>
          <p:nvPr>
            <p:ph type="subTitle" idx="7"/>
          </p:nvPr>
        </p:nvSpPr>
        <p:spPr>
          <a:xfrm>
            <a:off x="5741400" y="1521475"/>
            <a:ext cx="2579400" cy="371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04" name="Google Shape;204;p21"/>
          <p:cNvSpPr txBox="1">
            <a:spLocks noGrp="1"/>
          </p:cNvSpPr>
          <p:nvPr>
            <p:ph type="subTitle" idx="8"/>
          </p:nvPr>
        </p:nvSpPr>
        <p:spPr>
          <a:xfrm>
            <a:off x="5741400" y="1962286"/>
            <a:ext cx="2579400" cy="699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05" name="Google Shape;205;p21"/>
          <p:cNvSpPr txBox="1">
            <a:spLocks noGrp="1"/>
          </p:cNvSpPr>
          <p:nvPr>
            <p:ph type="subTitle" idx="9"/>
          </p:nvPr>
        </p:nvSpPr>
        <p:spPr>
          <a:xfrm>
            <a:off x="5741400" y="2877310"/>
            <a:ext cx="2579400" cy="3714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06" name="Google Shape;206;p21"/>
          <p:cNvSpPr txBox="1">
            <a:spLocks noGrp="1"/>
          </p:cNvSpPr>
          <p:nvPr>
            <p:ph type="subTitle" idx="13"/>
          </p:nvPr>
        </p:nvSpPr>
        <p:spPr>
          <a:xfrm>
            <a:off x="5741400" y="3318123"/>
            <a:ext cx="2579400" cy="699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07" name="Google Shape;207;p21"/>
          <p:cNvSpPr txBox="1">
            <a:spLocks noGrp="1"/>
          </p:cNvSpPr>
          <p:nvPr>
            <p:ph type="title" idx="14" hasCustomPrompt="1"/>
          </p:nvPr>
        </p:nvSpPr>
        <p:spPr>
          <a:xfrm>
            <a:off x="4720898" y="1791000"/>
            <a:ext cx="893700" cy="527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208" name="Google Shape;208;p21"/>
          <p:cNvSpPr txBox="1">
            <a:spLocks noGrp="1"/>
          </p:cNvSpPr>
          <p:nvPr>
            <p:ph type="title" idx="15" hasCustomPrompt="1"/>
          </p:nvPr>
        </p:nvSpPr>
        <p:spPr>
          <a:xfrm>
            <a:off x="4720898" y="3146827"/>
            <a:ext cx="893700" cy="527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cxnSp>
        <p:nvCxnSpPr>
          <p:cNvPr id="209" name="Google Shape;209;p21"/>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10" name="Google Shape;210;p21"/>
          <p:cNvSpPr txBox="1">
            <a:spLocks noGrp="1"/>
          </p:cNvSpPr>
          <p:nvPr>
            <p:ph type="subTitle" idx="16"/>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211" name="Google Shape;211;p21"/>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12" name="Google Shape;212;p21"/>
          <p:cNvGrpSpPr/>
          <p:nvPr/>
        </p:nvGrpSpPr>
        <p:grpSpPr>
          <a:xfrm>
            <a:off x="7593750" y="-224752"/>
            <a:ext cx="2945977" cy="5363376"/>
            <a:chOff x="7517550" y="-224752"/>
            <a:chExt cx="2945977" cy="5363376"/>
          </a:xfrm>
        </p:grpSpPr>
        <p:sp>
          <p:nvSpPr>
            <p:cNvPr id="213" name="Google Shape;213;p21"/>
            <p:cNvSpPr/>
            <p:nvPr/>
          </p:nvSpPr>
          <p:spPr>
            <a:xfrm rot="-5400000" flipH="1">
              <a:off x="6042150" y="14030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1"/>
            <p:cNvSpPr/>
            <p:nvPr/>
          </p:nvSpPr>
          <p:spPr>
            <a:xfrm rot="-5400000" flipH="1">
              <a:off x="6727950" y="12506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four columns 1">
  <p:cSld name="CUSTOM_3_1_4_2_1_1_1">
    <p:spTree>
      <p:nvGrpSpPr>
        <p:cNvPr id="1" name="Shape 215"/>
        <p:cNvGrpSpPr/>
        <p:nvPr/>
      </p:nvGrpSpPr>
      <p:grpSpPr>
        <a:xfrm>
          <a:off x="0" y="0"/>
          <a:ext cx="0" cy="0"/>
          <a:chOff x="0" y="0"/>
          <a:chExt cx="0" cy="0"/>
        </a:xfrm>
      </p:grpSpPr>
      <p:grpSp>
        <p:nvGrpSpPr>
          <p:cNvPr id="216" name="Google Shape;216;p22"/>
          <p:cNvGrpSpPr/>
          <p:nvPr/>
        </p:nvGrpSpPr>
        <p:grpSpPr>
          <a:xfrm>
            <a:off x="6801784" y="-1089691"/>
            <a:ext cx="3249625" cy="3226685"/>
            <a:chOff x="6801784" y="-1089691"/>
            <a:chExt cx="3249625" cy="3226685"/>
          </a:xfrm>
        </p:grpSpPr>
        <p:sp>
          <p:nvSpPr>
            <p:cNvPr id="217" name="Google Shape;217;p22"/>
            <p:cNvSpPr/>
            <p:nvPr/>
          </p:nvSpPr>
          <p:spPr>
            <a:xfrm rot="10800000" flipH="1">
              <a:off x="6801784" y="-1089691"/>
              <a:ext cx="3249625" cy="3226685"/>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2"/>
            <p:cNvSpPr/>
            <p:nvPr/>
          </p:nvSpPr>
          <p:spPr>
            <a:xfrm rot="10800000" flipH="1">
              <a:off x="7591520" y="-604700"/>
              <a:ext cx="1763284" cy="1750837"/>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 name="Google Shape;219;p22"/>
          <p:cNvSpPr/>
          <p:nvPr/>
        </p:nvSpPr>
        <p:spPr>
          <a:xfrm flipH="1">
            <a:off x="-210805" y="3997363"/>
            <a:ext cx="1763284" cy="1750837"/>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2"/>
          <p:cNvSpPr txBox="1">
            <a:spLocks noGrp="1"/>
          </p:cNvSpPr>
          <p:nvPr>
            <p:ph type="subTitle" idx="1"/>
          </p:nvPr>
        </p:nvSpPr>
        <p:spPr>
          <a:xfrm>
            <a:off x="823852" y="2372975"/>
            <a:ext cx="1707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21" name="Google Shape;221;p22"/>
          <p:cNvSpPr txBox="1">
            <a:spLocks noGrp="1"/>
          </p:cNvSpPr>
          <p:nvPr>
            <p:ph type="subTitle" idx="2"/>
          </p:nvPr>
        </p:nvSpPr>
        <p:spPr>
          <a:xfrm>
            <a:off x="823852" y="2894475"/>
            <a:ext cx="17079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22" name="Google Shape;222;p22"/>
          <p:cNvSpPr txBox="1">
            <a:spLocks noGrp="1"/>
          </p:cNvSpPr>
          <p:nvPr>
            <p:ph type="subTitle" idx="3"/>
          </p:nvPr>
        </p:nvSpPr>
        <p:spPr>
          <a:xfrm>
            <a:off x="2753316" y="2372975"/>
            <a:ext cx="1707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23" name="Google Shape;223;p22"/>
          <p:cNvSpPr txBox="1">
            <a:spLocks noGrp="1"/>
          </p:cNvSpPr>
          <p:nvPr>
            <p:ph type="subTitle" idx="4"/>
          </p:nvPr>
        </p:nvSpPr>
        <p:spPr>
          <a:xfrm>
            <a:off x="2753317" y="2894475"/>
            <a:ext cx="17079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24" name="Google Shape;224;p22"/>
          <p:cNvSpPr txBox="1">
            <a:spLocks noGrp="1"/>
          </p:cNvSpPr>
          <p:nvPr>
            <p:ph type="subTitle" idx="5"/>
          </p:nvPr>
        </p:nvSpPr>
        <p:spPr>
          <a:xfrm>
            <a:off x="4682781" y="2372975"/>
            <a:ext cx="1707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25" name="Google Shape;225;p22"/>
          <p:cNvSpPr txBox="1">
            <a:spLocks noGrp="1"/>
          </p:cNvSpPr>
          <p:nvPr>
            <p:ph type="subTitle" idx="6"/>
          </p:nvPr>
        </p:nvSpPr>
        <p:spPr>
          <a:xfrm>
            <a:off x="4682783" y="2894475"/>
            <a:ext cx="17079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26" name="Google Shape;226;p22"/>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227" name="Google Shape;227;p22"/>
          <p:cNvSpPr txBox="1">
            <a:spLocks noGrp="1"/>
          </p:cNvSpPr>
          <p:nvPr>
            <p:ph type="subTitle" idx="7"/>
          </p:nvPr>
        </p:nvSpPr>
        <p:spPr>
          <a:xfrm>
            <a:off x="6612245" y="2372975"/>
            <a:ext cx="1707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28" name="Google Shape;228;p22"/>
          <p:cNvSpPr txBox="1">
            <a:spLocks noGrp="1"/>
          </p:cNvSpPr>
          <p:nvPr>
            <p:ph type="subTitle" idx="8"/>
          </p:nvPr>
        </p:nvSpPr>
        <p:spPr>
          <a:xfrm>
            <a:off x="6612248" y="2894475"/>
            <a:ext cx="17079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cxnSp>
        <p:nvCxnSpPr>
          <p:cNvPr id="229" name="Google Shape;229;p22"/>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30" name="Google Shape;230;p22"/>
          <p:cNvSpPr txBox="1">
            <a:spLocks noGrp="1"/>
          </p:cNvSpPr>
          <p:nvPr>
            <p:ph type="subTitle" idx="9"/>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231" name="Google Shape;231;p22"/>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six columns">
  <p:cSld name="CUSTOM_4">
    <p:spTree>
      <p:nvGrpSpPr>
        <p:cNvPr id="1" name="Shape 232"/>
        <p:cNvGrpSpPr/>
        <p:nvPr/>
      </p:nvGrpSpPr>
      <p:grpSpPr>
        <a:xfrm>
          <a:off x="0" y="0"/>
          <a:ext cx="0" cy="0"/>
          <a:chOff x="0" y="0"/>
          <a:chExt cx="0" cy="0"/>
        </a:xfrm>
      </p:grpSpPr>
      <p:sp>
        <p:nvSpPr>
          <p:cNvPr id="233" name="Google Shape;233;p23"/>
          <p:cNvSpPr txBox="1">
            <a:spLocks noGrp="1"/>
          </p:cNvSpPr>
          <p:nvPr>
            <p:ph type="subTitle" idx="1"/>
          </p:nvPr>
        </p:nvSpPr>
        <p:spPr>
          <a:xfrm>
            <a:off x="885175" y="2901083"/>
            <a:ext cx="2070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34" name="Google Shape;234;p23"/>
          <p:cNvSpPr txBox="1">
            <a:spLocks noGrp="1"/>
          </p:cNvSpPr>
          <p:nvPr>
            <p:ph type="subTitle" idx="2"/>
          </p:nvPr>
        </p:nvSpPr>
        <p:spPr>
          <a:xfrm>
            <a:off x="885175" y="344400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5" name="Google Shape;235;p23"/>
          <p:cNvSpPr txBox="1">
            <a:spLocks noGrp="1"/>
          </p:cNvSpPr>
          <p:nvPr>
            <p:ph type="subTitle" idx="3"/>
          </p:nvPr>
        </p:nvSpPr>
        <p:spPr>
          <a:xfrm>
            <a:off x="3536543" y="2901083"/>
            <a:ext cx="2070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36" name="Google Shape;236;p23"/>
          <p:cNvSpPr txBox="1">
            <a:spLocks noGrp="1"/>
          </p:cNvSpPr>
          <p:nvPr>
            <p:ph type="subTitle" idx="4"/>
          </p:nvPr>
        </p:nvSpPr>
        <p:spPr>
          <a:xfrm>
            <a:off x="3536557" y="344400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7" name="Google Shape;237;p23"/>
          <p:cNvSpPr txBox="1">
            <a:spLocks noGrp="1"/>
          </p:cNvSpPr>
          <p:nvPr>
            <p:ph type="subTitle" idx="5"/>
          </p:nvPr>
        </p:nvSpPr>
        <p:spPr>
          <a:xfrm>
            <a:off x="6187925" y="2901083"/>
            <a:ext cx="2070900" cy="3714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38" name="Google Shape;238;p23"/>
          <p:cNvSpPr txBox="1">
            <a:spLocks noGrp="1"/>
          </p:cNvSpPr>
          <p:nvPr>
            <p:ph type="subTitle" idx="6"/>
          </p:nvPr>
        </p:nvSpPr>
        <p:spPr>
          <a:xfrm>
            <a:off x="6187925" y="344400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39" name="Google Shape;239;p2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
        <p:nvSpPr>
          <p:cNvPr id="240" name="Google Shape;240;p23"/>
          <p:cNvSpPr txBox="1">
            <a:spLocks noGrp="1"/>
          </p:cNvSpPr>
          <p:nvPr>
            <p:ph type="subTitle" idx="7"/>
          </p:nvPr>
        </p:nvSpPr>
        <p:spPr>
          <a:xfrm>
            <a:off x="885175" y="1441664"/>
            <a:ext cx="2070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41" name="Google Shape;241;p23"/>
          <p:cNvSpPr txBox="1">
            <a:spLocks noGrp="1"/>
          </p:cNvSpPr>
          <p:nvPr>
            <p:ph type="subTitle" idx="8"/>
          </p:nvPr>
        </p:nvSpPr>
        <p:spPr>
          <a:xfrm>
            <a:off x="885175" y="198458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42" name="Google Shape;242;p23"/>
          <p:cNvSpPr txBox="1">
            <a:spLocks noGrp="1"/>
          </p:cNvSpPr>
          <p:nvPr>
            <p:ph type="subTitle" idx="9"/>
          </p:nvPr>
        </p:nvSpPr>
        <p:spPr>
          <a:xfrm>
            <a:off x="3536543" y="1441664"/>
            <a:ext cx="2070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43" name="Google Shape;243;p23"/>
          <p:cNvSpPr txBox="1">
            <a:spLocks noGrp="1"/>
          </p:cNvSpPr>
          <p:nvPr>
            <p:ph type="subTitle" idx="13"/>
          </p:nvPr>
        </p:nvSpPr>
        <p:spPr>
          <a:xfrm>
            <a:off x="3536557" y="198458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44" name="Google Shape;244;p23"/>
          <p:cNvSpPr txBox="1">
            <a:spLocks noGrp="1"/>
          </p:cNvSpPr>
          <p:nvPr>
            <p:ph type="subTitle" idx="14"/>
          </p:nvPr>
        </p:nvSpPr>
        <p:spPr>
          <a:xfrm>
            <a:off x="6187925" y="1441664"/>
            <a:ext cx="20709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245" name="Google Shape;245;p23"/>
          <p:cNvSpPr txBox="1">
            <a:spLocks noGrp="1"/>
          </p:cNvSpPr>
          <p:nvPr>
            <p:ph type="subTitle" idx="15"/>
          </p:nvPr>
        </p:nvSpPr>
        <p:spPr>
          <a:xfrm>
            <a:off x="6187925" y="1984588"/>
            <a:ext cx="2070900" cy="61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cxnSp>
        <p:nvCxnSpPr>
          <p:cNvPr id="246" name="Google Shape;246;p23"/>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47" name="Google Shape;247;p23"/>
          <p:cNvSpPr txBox="1">
            <a:spLocks noGrp="1"/>
          </p:cNvSpPr>
          <p:nvPr>
            <p:ph type="subTitle" idx="16"/>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248" name="Google Shape;248;p23"/>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249" name="Google Shape;249;p23"/>
          <p:cNvGrpSpPr/>
          <p:nvPr/>
        </p:nvGrpSpPr>
        <p:grpSpPr>
          <a:xfrm>
            <a:off x="7553229" y="-133200"/>
            <a:ext cx="1989871" cy="2993360"/>
            <a:chOff x="7553229" y="-133200"/>
            <a:chExt cx="1989871" cy="2993360"/>
          </a:xfrm>
        </p:grpSpPr>
        <p:sp>
          <p:nvSpPr>
            <p:cNvPr id="250" name="Google Shape;250;p23"/>
            <p:cNvSpPr/>
            <p:nvPr/>
          </p:nvSpPr>
          <p:spPr>
            <a:xfrm flipH="1">
              <a:off x="7553229" y="-57000"/>
              <a:ext cx="1741646" cy="2917160"/>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flipH="1">
              <a:off x="8012890" y="-133200"/>
              <a:ext cx="1530210" cy="2562740"/>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CUSTOM_5_3">
    <p:spTree>
      <p:nvGrpSpPr>
        <p:cNvPr id="1" name="Shape 252"/>
        <p:cNvGrpSpPr/>
        <p:nvPr/>
      </p:nvGrpSpPr>
      <p:grpSpPr>
        <a:xfrm>
          <a:off x="0" y="0"/>
          <a:ext cx="0" cy="0"/>
          <a:chOff x="0" y="0"/>
          <a:chExt cx="0" cy="0"/>
        </a:xfrm>
      </p:grpSpPr>
      <p:grpSp>
        <p:nvGrpSpPr>
          <p:cNvPr id="253" name="Google Shape;253;p24"/>
          <p:cNvGrpSpPr/>
          <p:nvPr/>
        </p:nvGrpSpPr>
        <p:grpSpPr>
          <a:xfrm>
            <a:off x="6446743" y="-370714"/>
            <a:ext cx="3239464" cy="3119022"/>
            <a:chOff x="6392120" y="-370714"/>
            <a:chExt cx="3239464" cy="3119022"/>
          </a:xfrm>
        </p:grpSpPr>
        <p:sp>
          <p:nvSpPr>
            <p:cNvPr id="254" name="Google Shape;254;p24"/>
            <p:cNvSpPr/>
            <p:nvPr/>
          </p:nvSpPr>
          <p:spPr>
            <a:xfrm>
              <a:off x="6392120" y="-201509"/>
              <a:ext cx="3087171" cy="2949817"/>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4"/>
            <p:cNvSpPr/>
            <p:nvPr/>
          </p:nvSpPr>
          <p:spPr>
            <a:xfrm>
              <a:off x="7014824" y="-370714"/>
              <a:ext cx="2616761" cy="2500337"/>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24"/>
          <p:cNvGrpSpPr/>
          <p:nvPr/>
        </p:nvGrpSpPr>
        <p:grpSpPr>
          <a:xfrm flipH="1">
            <a:off x="-542207" y="-370714"/>
            <a:ext cx="3239464" cy="3119022"/>
            <a:chOff x="6392120" y="-370714"/>
            <a:chExt cx="3239464" cy="3119022"/>
          </a:xfrm>
        </p:grpSpPr>
        <p:sp>
          <p:nvSpPr>
            <p:cNvPr id="257" name="Google Shape;257;p24"/>
            <p:cNvSpPr/>
            <p:nvPr/>
          </p:nvSpPr>
          <p:spPr>
            <a:xfrm>
              <a:off x="6392120" y="-201509"/>
              <a:ext cx="3087171" cy="2949817"/>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4"/>
            <p:cNvSpPr/>
            <p:nvPr/>
          </p:nvSpPr>
          <p:spPr>
            <a:xfrm>
              <a:off x="7014824" y="-370714"/>
              <a:ext cx="2616761" cy="2500337"/>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 name="Google Shape;259;p24"/>
          <p:cNvSpPr txBox="1">
            <a:spLocks noGrp="1"/>
          </p:cNvSpPr>
          <p:nvPr>
            <p:ph type="title" hasCustomPrompt="1"/>
          </p:nvPr>
        </p:nvSpPr>
        <p:spPr>
          <a:xfrm>
            <a:off x="1049424" y="2643783"/>
            <a:ext cx="292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260" name="Google Shape;260;p24"/>
          <p:cNvSpPr txBox="1">
            <a:spLocks noGrp="1"/>
          </p:cNvSpPr>
          <p:nvPr>
            <p:ph type="subTitle" idx="1"/>
          </p:nvPr>
        </p:nvSpPr>
        <p:spPr>
          <a:xfrm>
            <a:off x="1049424" y="3665627"/>
            <a:ext cx="292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61" name="Google Shape;261;p24"/>
          <p:cNvSpPr txBox="1">
            <a:spLocks noGrp="1"/>
          </p:cNvSpPr>
          <p:nvPr>
            <p:ph type="title" idx="2" hasCustomPrompt="1"/>
          </p:nvPr>
        </p:nvSpPr>
        <p:spPr>
          <a:xfrm>
            <a:off x="3107850" y="789887"/>
            <a:ext cx="292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r>
              <a:t>xx%</a:t>
            </a:r>
          </a:p>
        </p:txBody>
      </p:sp>
      <p:sp>
        <p:nvSpPr>
          <p:cNvPr id="262" name="Google Shape;262;p24"/>
          <p:cNvSpPr txBox="1">
            <a:spLocks noGrp="1"/>
          </p:cNvSpPr>
          <p:nvPr>
            <p:ph type="subTitle" idx="3"/>
          </p:nvPr>
        </p:nvSpPr>
        <p:spPr>
          <a:xfrm>
            <a:off x="3107850" y="1811725"/>
            <a:ext cx="292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63" name="Google Shape;263;p24"/>
          <p:cNvSpPr txBox="1">
            <a:spLocks noGrp="1"/>
          </p:cNvSpPr>
          <p:nvPr>
            <p:ph type="title" idx="4" hasCustomPrompt="1"/>
          </p:nvPr>
        </p:nvSpPr>
        <p:spPr>
          <a:xfrm>
            <a:off x="5166275" y="2643783"/>
            <a:ext cx="2928300" cy="745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5000"/>
              <a:buNone/>
              <a:defRPr sz="5000"/>
            </a:lvl1pPr>
            <a:lvl2pPr lvl="1" rtl="0">
              <a:spcBef>
                <a:spcPts val="0"/>
              </a:spcBef>
              <a:spcAft>
                <a:spcPts val="0"/>
              </a:spcAft>
              <a:buClr>
                <a:schemeClr val="accent4"/>
              </a:buClr>
              <a:buSzPts val="5000"/>
              <a:buNone/>
              <a:defRPr sz="5000">
                <a:solidFill>
                  <a:schemeClr val="accent4"/>
                </a:solidFill>
              </a:defRPr>
            </a:lvl2pPr>
            <a:lvl3pPr lvl="2" rtl="0">
              <a:spcBef>
                <a:spcPts val="0"/>
              </a:spcBef>
              <a:spcAft>
                <a:spcPts val="0"/>
              </a:spcAft>
              <a:buClr>
                <a:schemeClr val="accent4"/>
              </a:buClr>
              <a:buSzPts val="5000"/>
              <a:buNone/>
              <a:defRPr sz="5000">
                <a:solidFill>
                  <a:schemeClr val="accent4"/>
                </a:solidFill>
              </a:defRPr>
            </a:lvl3pPr>
            <a:lvl4pPr lvl="3" rtl="0">
              <a:spcBef>
                <a:spcPts val="0"/>
              </a:spcBef>
              <a:spcAft>
                <a:spcPts val="0"/>
              </a:spcAft>
              <a:buClr>
                <a:schemeClr val="accent4"/>
              </a:buClr>
              <a:buSzPts val="5000"/>
              <a:buNone/>
              <a:defRPr sz="5000">
                <a:solidFill>
                  <a:schemeClr val="accent4"/>
                </a:solidFill>
              </a:defRPr>
            </a:lvl4pPr>
            <a:lvl5pPr lvl="4" rtl="0">
              <a:spcBef>
                <a:spcPts val="0"/>
              </a:spcBef>
              <a:spcAft>
                <a:spcPts val="0"/>
              </a:spcAft>
              <a:buClr>
                <a:schemeClr val="accent4"/>
              </a:buClr>
              <a:buSzPts val="5000"/>
              <a:buNone/>
              <a:defRPr sz="5000">
                <a:solidFill>
                  <a:schemeClr val="accent4"/>
                </a:solidFill>
              </a:defRPr>
            </a:lvl5pPr>
            <a:lvl6pPr lvl="5" rtl="0">
              <a:spcBef>
                <a:spcPts val="0"/>
              </a:spcBef>
              <a:spcAft>
                <a:spcPts val="0"/>
              </a:spcAft>
              <a:buClr>
                <a:schemeClr val="accent4"/>
              </a:buClr>
              <a:buSzPts val="5000"/>
              <a:buNone/>
              <a:defRPr sz="5000">
                <a:solidFill>
                  <a:schemeClr val="accent4"/>
                </a:solidFill>
              </a:defRPr>
            </a:lvl6pPr>
            <a:lvl7pPr lvl="6" rtl="0">
              <a:spcBef>
                <a:spcPts val="0"/>
              </a:spcBef>
              <a:spcAft>
                <a:spcPts val="0"/>
              </a:spcAft>
              <a:buClr>
                <a:schemeClr val="accent4"/>
              </a:buClr>
              <a:buSzPts val="5000"/>
              <a:buNone/>
              <a:defRPr sz="5000">
                <a:solidFill>
                  <a:schemeClr val="accent4"/>
                </a:solidFill>
              </a:defRPr>
            </a:lvl7pPr>
            <a:lvl8pPr lvl="7" rtl="0">
              <a:spcBef>
                <a:spcPts val="0"/>
              </a:spcBef>
              <a:spcAft>
                <a:spcPts val="0"/>
              </a:spcAft>
              <a:buClr>
                <a:schemeClr val="accent4"/>
              </a:buClr>
              <a:buSzPts val="5000"/>
              <a:buNone/>
              <a:defRPr sz="5000">
                <a:solidFill>
                  <a:schemeClr val="accent4"/>
                </a:solidFill>
              </a:defRPr>
            </a:lvl8pPr>
            <a:lvl9pPr lvl="8" rtl="0">
              <a:spcBef>
                <a:spcPts val="0"/>
              </a:spcBef>
              <a:spcAft>
                <a:spcPts val="0"/>
              </a:spcAft>
              <a:buClr>
                <a:schemeClr val="accent4"/>
              </a:buClr>
              <a:buSzPts val="5000"/>
              <a:buNone/>
              <a:defRPr sz="5000">
                <a:solidFill>
                  <a:schemeClr val="accent4"/>
                </a:solidFill>
              </a:defRPr>
            </a:lvl9pPr>
          </a:lstStyle>
          <a:p>
            <a:r>
              <a:t>xx%</a:t>
            </a:r>
          </a:p>
        </p:txBody>
      </p:sp>
      <p:sp>
        <p:nvSpPr>
          <p:cNvPr id="264" name="Google Shape;264;p24"/>
          <p:cNvSpPr txBox="1">
            <a:spLocks noGrp="1"/>
          </p:cNvSpPr>
          <p:nvPr>
            <p:ph type="subTitle" idx="5"/>
          </p:nvPr>
        </p:nvSpPr>
        <p:spPr>
          <a:xfrm>
            <a:off x="5166277" y="3665626"/>
            <a:ext cx="2928300" cy="4383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65" name="Google Shape;265;p24"/>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266" name="Google Shape;266;p24"/>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67" name="Google Shape;267;p24"/>
          <p:cNvSpPr txBox="1">
            <a:spLocks noGrp="1"/>
          </p:cNvSpPr>
          <p:nvPr>
            <p:ph type="subTitle" idx="6"/>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1">
  <p:cSld name="CUSTOM_5_1_1_1_1">
    <p:spTree>
      <p:nvGrpSpPr>
        <p:cNvPr id="1" name="Shape 268"/>
        <p:cNvGrpSpPr/>
        <p:nvPr/>
      </p:nvGrpSpPr>
      <p:grpSpPr>
        <a:xfrm>
          <a:off x="0" y="0"/>
          <a:ext cx="0" cy="0"/>
          <a:chOff x="0" y="0"/>
          <a:chExt cx="0" cy="0"/>
        </a:xfrm>
      </p:grpSpPr>
      <p:grpSp>
        <p:nvGrpSpPr>
          <p:cNvPr id="269" name="Google Shape;269;p25"/>
          <p:cNvGrpSpPr/>
          <p:nvPr/>
        </p:nvGrpSpPr>
        <p:grpSpPr>
          <a:xfrm>
            <a:off x="7471275" y="-1412849"/>
            <a:ext cx="2813945" cy="6021580"/>
            <a:chOff x="7471275" y="-1412849"/>
            <a:chExt cx="2813945" cy="6021580"/>
          </a:xfrm>
        </p:grpSpPr>
        <p:sp>
          <p:nvSpPr>
            <p:cNvPr id="270" name="Google Shape;270;p25"/>
            <p:cNvSpPr/>
            <p:nvPr/>
          </p:nvSpPr>
          <p:spPr>
            <a:xfrm rot="-5400000" flipH="1">
              <a:off x="5804018" y="254412"/>
              <a:ext cx="6021576" cy="2687061"/>
            </a:xfrm>
            <a:custGeom>
              <a:avLst/>
              <a:gdLst/>
              <a:ahLst/>
              <a:cxnLst/>
              <a:rect l="l" t="t" r="r" b="b"/>
              <a:pathLst>
                <a:path w="173620" h="77476" extrusionOk="0">
                  <a:moveTo>
                    <a:pt x="41164" y="1"/>
                  </a:moveTo>
                  <a:cubicBezTo>
                    <a:pt x="31284" y="1"/>
                    <a:pt x="21201" y="3658"/>
                    <a:pt x="13204" y="9630"/>
                  </a:cubicBezTo>
                  <a:cubicBezTo>
                    <a:pt x="7923" y="13569"/>
                    <a:pt x="3202" y="18673"/>
                    <a:pt x="1314" y="24987"/>
                  </a:cubicBezTo>
                  <a:cubicBezTo>
                    <a:pt x="1181" y="25459"/>
                    <a:pt x="1063" y="25931"/>
                    <a:pt x="945" y="26403"/>
                  </a:cubicBezTo>
                  <a:cubicBezTo>
                    <a:pt x="1" y="30548"/>
                    <a:pt x="178" y="34915"/>
                    <a:pt x="384" y="39193"/>
                  </a:cubicBezTo>
                  <a:lnTo>
                    <a:pt x="2155" y="77475"/>
                  </a:lnTo>
                  <a:lnTo>
                    <a:pt x="172719" y="77475"/>
                  </a:lnTo>
                  <a:cubicBezTo>
                    <a:pt x="173619" y="66618"/>
                    <a:pt x="173369" y="55952"/>
                    <a:pt x="167084" y="47794"/>
                  </a:cubicBezTo>
                  <a:cubicBezTo>
                    <a:pt x="161974" y="41135"/>
                    <a:pt x="156611" y="38854"/>
                    <a:pt x="151195" y="38854"/>
                  </a:cubicBezTo>
                  <a:cubicBezTo>
                    <a:pt x="141336" y="38854"/>
                    <a:pt x="131299" y="46415"/>
                    <a:pt x="122282" y="48900"/>
                  </a:cubicBezTo>
                  <a:cubicBezTo>
                    <a:pt x="118909" y="49833"/>
                    <a:pt x="115801" y="50253"/>
                    <a:pt x="112920" y="50253"/>
                  </a:cubicBezTo>
                  <a:cubicBezTo>
                    <a:pt x="96130" y="50253"/>
                    <a:pt x="87077" y="35992"/>
                    <a:pt x="78615" y="26020"/>
                  </a:cubicBezTo>
                  <a:cubicBezTo>
                    <a:pt x="71519" y="17685"/>
                    <a:pt x="66902" y="8405"/>
                    <a:pt x="56738" y="3463"/>
                  </a:cubicBezTo>
                  <a:cubicBezTo>
                    <a:pt x="51852" y="1083"/>
                    <a:pt x="46538" y="1"/>
                    <a:pt x="41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5"/>
            <p:cNvSpPr/>
            <p:nvPr/>
          </p:nvSpPr>
          <p:spPr>
            <a:xfrm rot="-5400000" flipH="1">
              <a:off x="6586576" y="3352"/>
              <a:ext cx="5114845" cy="2282443"/>
            </a:xfrm>
            <a:custGeom>
              <a:avLst/>
              <a:gdLst/>
              <a:ahLst/>
              <a:cxnLst/>
              <a:rect l="l" t="t" r="r" b="b"/>
              <a:pathLst>
                <a:path w="173620" h="77476" extrusionOk="0">
                  <a:moveTo>
                    <a:pt x="41164" y="1"/>
                  </a:moveTo>
                  <a:cubicBezTo>
                    <a:pt x="31284" y="1"/>
                    <a:pt x="21201" y="3658"/>
                    <a:pt x="13204" y="9630"/>
                  </a:cubicBezTo>
                  <a:cubicBezTo>
                    <a:pt x="7923" y="13569"/>
                    <a:pt x="3202" y="18673"/>
                    <a:pt x="1314" y="24987"/>
                  </a:cubicBezTo>
                  <a:cubicBezTo>
                    <a:pt x="1181" y="25459"/>
                    <a:pt x="1063" y="25931"/>
                    <a:pt x="945" y="26403"/>
                  </a:cubicBezTo>
                  <a:cubicBezTo>
                    <a:pt x="1" y="30548"/>
                    <a:pt x="178" y="34915"/>
                    <a:pt x="384" y="39193"/>
                  </a:cubicBezTo>
                  <a:lnTo>
                    <a:pt x="2155" y="77475"/>
                  </a:lnTo>
                  <a:lnTo>
                    <a:pt x="172719" y="77475"/>
                  </a:lnTo>
                  <a:cubicBezTo>
                    <a:pt x="173619" y="66618"/>
                    <a:pt x="173369" y="55952"/>
                    <a:pt x="167084" y="47794"/>
                  </a:cubicBezTo>
                  <a:cubicBezTo>
                    <a:pt x="161974" y="41135"/>
                    <a:pt x="156611" y="38854"/>
                    <a:pt x="151195" y="38854"/>
                  </a:cubicBezTo>
                  <a:cubicBezTo>
                    <a:pt x="141336" y="38854"/>
                    <a:pt x="131299" y="46415"/>
                    <a:pt x="122282" y="48900"/>
                  </a:cubicBezTo>
                  <a:cubicBezTo>
                    <a:pt x="118909" y="49833"/>
                    <a:pt x="115801" y="50253"/>
                    <a:pt x="112920" y="50253"/>
                  </a:cubicBezTo>
                  <a:cubicBezTo>
                    <a:pt x="96130" y="50253"/>
                    <a:pt x="87077" y="35992"/>
                    <a:pt x="78615" y="26020"/>
                  </a:cubicBezTo>
                  <a:cubicBezTo>
                    <a:pt x="71519" y="17685"/>
                    <a:pt x="66902" y="8405"/>
                    <a:pt x="56738" y="3463"/>
                  </a:cubicBezTo>
                  <a:cubicBezTo>
                    <a:pt x="51852" y="1083"/>
                    <a:pt x="46538" y="1"/>
                    <a:pt x="41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25"/>
          <p:cNvSpPr txBox="1">
            <a:spLocks noGrp="1"/>
          </p:cNvSpPr>
          <p:nvPr>
            <p:ph type="title" hasCustomPrompt="1"/>
          </p:nvPr>
        </p:nvSpPr>
        <p:spPr>
          <a:xfrm>
            <a:off x="854250" y="1293531"/>
            <a:ext cx="21387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3200"/>
              <a:buNone/>
              <a:defRPr sz="3600">
                <a:solidFill>
                  <a:schemeClr val="accent1"/>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73" name="Google Shape;273;p25"/>
          <p:cNvSpPr txBox="1">
            <a:spLocks noGrp="1"/>
          </p:cNvSpPr>
          <p:nvPr>
            <p:ph type="title" idx="2" hasCustomPrompt="1"/>
          </p:nvPr>
        </p:nvSpPr>
        <p:spPr>
          <a:xfrm>
            <a:off x="6151025" y="1293531"/>
            <a:ext cx="21387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4"/>
              </a:buClr>
              <a:buSzPts val="3200"/>
              <a:buNone/>
              <a:defRPr sz="3600">
                <a:solidFill>
                  <a:schemeClr val="accent1"/>
                </a:solidFill>
              </a:defRPr>
            </a:lvl1pPr>
            <a:lvl2pPr lvl="1" rtl="0">
              <a:spcBef>
                <a:spcPts val="0"/>
              </a:spcBef>
              <a:spcAft>
                <a:spcPts val="0"/>
              </a:spcAft>
              <a:buClr>
                <a:schemeClr val="accent4"/>
              </a:buClr>
              <a:buSzPts val="3200"/>
              <a:buNone/>
              <a:defRPr sz="3200">
                <a:solidFill>
                  <a:schemeClr val="accent4"/>
                </a:solidFill>
              </a:defRPr>
            </a:lvl2pPr>
            <a:lvl3pPr lvl="2" rtl="0">
              <a:spcBef>
                <a:spcPts val="0"/>
              </a:spcBef>
              <a:spcAft>
                <a:spcPts val="0"/>
              </a:spcAft>
              <a:buClr>
                <a:schemeClr val="accent4"/>
              </a:buClr>
              <a:buSzPts val="3200"/>
              <a:buNone/>
              <a:defRPr sz="3200">
                <a:solidFill>
                  <a:schemeClr val="accent4"/>
                </a:solidFill>
              </a:defRPr>
            </a:lvl3pPr>
            <a:lvl4pPr lvl="3" rtl="0">
              <a:spcBef>
                <a:spcPts val="0"/>
              </a:spcBef>
              <a:spcAft>
                <a:spcPts val="0"/>
              </a:spcAft>
              <a:buClr>
                <a:schemeClr val="accent4"/>
              </a:buClr>
              <a:buSzPts val="3200"/>
              <a:buNone/>
              <a:defRPr sz="3200">
                <a:solidFill>
                  <a:schemeClr val="accent4"/>
                </a:solidFill>
              </a:defRPr>
            </a:lvl4pPr>
            <a:lvl5pPr lvl="4" rtl="0">
              <a:spcBef>
                <a:spcPts val="0"/>
              </a:spcBef>
              <a:spcAft>
                <a:spcPts val="0"/>
              </a:spcAft>
              <a:buClr>
                <a:schemeClr val="accent4"/>
              </a:buClr>
              <a:buSzPts val="3200"/>
              <a:buNone/>
              <a:defRPr sz="3200">
                <a:solidFill>
                  <a:schemeClr val="accent4"/>
                </a:solidFill>
              </a:defRPr>
            </a:lvl5pPr>
            <a:lvl6pPr lvl="5" rtl="0">
              <a:spcBef>
                <a:spcPts val="0"/>
              </a:spcBef>
              <a:spcAft>
                <a:spcPts val="0"/>
              </a:spcAft>
              <a:buClr>
                <a:schemeClr val="accent4"/>
              </a:buClr>
              <a:buSzPts val="3200"/>
              <a:buNone/>
              <a:defRPr sz="3200">
                <a:solidFill>
                  <a:schemeClr val="accent4"/>
                </a:solidFill>
              </a:defRPr>
            </a:lvl6pPr>
            <a:lvl7pPr lvl="6" rtl="0">
              <a:spcBef>
                <a:spcPts val="0"/>
              </a:spcBef>
              <a:spcAft>
                <a:spcPts val="0"/>
              </a:spcAft>
              <a:buClr>
                <a:schemeClr val="accent4"/>
              </a:buClr>
              <a:buSzPts val="3200"/>
              <a:buNone/>
              <a:defRPr sz="3200">
                <a:solidFill>
                  <a:schemeClr val="accent4"/>
                </a:solidFill>
              </a:defRPr>
            </a:lvl7pPr>
            <a:lvl8pPr lvl="7" rtl="0">
              <a:spcBef>
                <a:spcPts val="0"/>
              </a:spcBef>
              <a:spcAft>
                <a:spcPts val="0"/>
              </a:spcAft>
              <a:buClr>
                <a:schemeClr val="accent4"/>
              </a:buClr>
              <a:buSzPts val="3200"/>
              <a:buNone/>
              <a:defRPr sz="3200">
                <a:solidFill>
                  <a:schemeClr val="accent4"/>
                </a:solidFill>
              </a:defRPr>
            </a:lvl8pPr>
            <a:lvl9pPr lvl="8" rtl="0">
              <a:spcBef>
                <a:spcPts val="0"/>
              </a:spcBef>
              <a:spcAft>
                <a:spcPts val="0"/>
              </a:spcAft>
              <a:buClr>
                <a:schemeClr val="accent4"/>
              </a:buClr>
              <a:buSzPts val="3200"/>
              <a:buNone/>
              <a:defRPr sz="3200">
                <a:solidFill>
                  <a:schemeClr val="accent4"/>
                </a:solidFill>
              </a:defRPr>
            </a:lvl9pPr>
          </a:lstStyle>
          <a:p>
            <a:r>
              <a:t>xx%</a:t>
            </a:r>
          </a:p>
        </p:txBody>
      </p:sp>
      <p:sp>
        <p:nvSpPr>
          <p:cNvPr id="274" name="Google Shape;274;p25"/>
          <p:cNvSpPr txBox="1">
            <a:spLocks noGrp="1"/>
          </p:cNvSpPr>
          <p:nvPr>
            <p:ph type="title" idx="3"/>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275" name="Google Shape;275;p25"/>
          <p:cNvSpPr txBox="1">
            <a:spLocks noGrp="1"/>
          </p:cNvSpPr>
          <p:nvPr>
            <p:ph type="subTitle" idx="1"/>
          </p:nvPr>
        </p:nvSpPr>
        <p:spPr>
          <a:xfrm flipH="1">
            <a:off x="854250" y="3102876"/>
            <a:ext cx="21387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algn="ctr" rtl="0">
              <a:lnSpc>
                <a:spcPct val="100000"/>
              </a:lnSpc>
              <a:spcBef>
                <a:spcPts val="0"/>
              </a:spcBef>
              <a:spcAft>
                <a:spcPts val="0"/>
              </a:spcAft>
              <a:buNone/>
              <a:defRPr sz="2200">
                <a:latin typeface="Varela"/>
                <a:ea typeface="Varela"/>
                <a:cs typeface="Varela"/>
                <a:sym typeface="Varela"/>
              </a:defRPr>
            </a:lvl2pPr>
            <a:lvl3pPr lvl="2" algn="ctr" rtl="0">
              <a:lnSpc>
                <a:spcPct val="100000"/>
              </a:lnSpc>
              <a:spcBef>
                <a:spcPts val="0"/>
              </a:spcBef>
              <a:spcAft>
                <a:spcPts val="0"/>
              </a:spcAft>
              <a:buNone/>
              <a:defRPr sz="2200">
                <a:latin typeface="Varela"/>
                <a:ea typeface="Varela"/>
                <a:cs typeface="Varela"/>
                <a:sym typeface="Varela"/>
              </a:defRPr>
            </a:lvl3pPr>
            <a:lvl4pPr lvl="3" algn="ctr" rtl="0">
              <a:lnSpc>
                <a:spcPct val="100000"/>
              </a:lnSpc>
              <a:spcBef>
                <a:spcPts val="0"/>
              </a:spcBef>
              <a:spcAft>
                <a:spcPts val="0"/>
              </a:spcAft>
              <a:buNone/>
              <a:defRPr sz="2200">
                <a:latin typeface="Varela"/>
                <a:ea typeface="Varela"/>
                <a:cs typeface="Varela"/>
                <a:sym typeface="Varela"/>
              </a:defRPr>
            </a:lvl4pPr>
            <a:lvl5pPr lvl="4" algn="ctr" rtl="0">
              <a:lnSpc>
                <a:spcPct val="100000"/>
              </a:lnSpc>
              <a:spcBef>
                <a:spcPts val="0"/>
              </a:spcBef>
              <a:spcAft>
                <a:spcPts val="0"/>
              </a:spcAft>
              <a:buNone/>
              <a:defRPr sz="2200">
                <a:latin typeface="Varela"/>
                <a:ea typeface="Varela"/>
                <a:cs typeface="Varela"/>
                <a:sym typeface="Varela"/>
              </a:defRPr>
            </a:lvl5pPr>
            <a:lvl6pPr lvl="5" algn="ctr" rtl="0">
              <a:lnSpc>
                <a:spcPct val="100000"/>
              </a:lnSpc>
              <a:spcBef>
                <a:spcPts val="0"/>
              </a:spcBef>
              <a:spcAft>
                <a:spcPts val="0"/>
              </a:spcAft>
              <a:buNone/>
              <a:defRPr sz="2200">
                <a:latin typeface="Varela"/>
                <a:ea typeface="Varela"/>
                <a:cs typeface="Varela"/>
                <a:sym typeface="Varela"/>
              </a:defRPr>
            </a:lvl6pPr>
            <a:lvl7pPr lvl="6" algn="ctr" rtl="0">
              <a:lnSpc>
                <a:spcPct val="100000"/>
              </a:lnSpc>
              <a:spcBef>
                <a:spcPts val="0"/>
              </a:spcBef>
              <a:spcAft>
                <a:spcPts val="0"/>
              </a:spcAft>
              <a:buNone/>
              <a:defRPr sz="2200">
                <a:latin typeface="Varela"/>
                <a:ea typeface="Varela"/>
                <a:cs typeface="Varela"/>
                <a:sym typeface="Varela"/>
              </a:defRPr>
            </a:lvl7pPr>
            <a:lvl8pPr lvl="7" algn="ctr" rtl="0">
              <a:lnSpc>
                <a:spcPct val="100000"/>
              </a:lnSpc>
              <a:spcBef>
                <a:spcPts val="0"/>
              </a:spcBef>
              <a:spcAft>
                <a:spcPts val="0"/>
              </a:spcAft>
              <a:buNone/>
              <a:defRPr sz="2200">
                <a:latin typeface="Varela"/>
                <a:ea typeface="Varela"/>
                <a:cs typeface="Varela"/>
                <a:sym typeface="Varela"/>
              </a:defRPr>
            </a:lvl8pPr>
            <a:lvl9pPr lvl="8" algn="ctr" rtl="0">
              <a:lnSpc>
                <a:spcPct val="100000"/>
              </a:lnSpc>
              <a:spcBef>
                <a:spcPts val="0"/>
              </a:spcBef>
              <a:spcAft>
                <a:spcPts val="0"/>
              </a:spcAft>
              <a:buNone/>
              <a:defRPr sz="2200">
                <a:latin typeface="Varela"/>
                <a:ea typeface="Varela"/>
                <a:cs typeface="Varela"/>
                <a:sym typeface="Varela"/>
              </a:defRPr>
            </a:lvl9pPr>
          </a:lstStyle>
          <a:p>
            <a:endParaRPr/>
          </a:p>
        </p:txBody>
      </p:sp>
      <p:sp>
        <p:nvSpPr>
          <p:cNvPr id="276" name="Google Shape;276;p25"/>
          <p:cNvSpPr txBox="1">
            <a:spLocks noGrp="1"/>
          </p:cNvSpPr>
          <p:nvPr>
            <p:ph type="subTitle" idx="4"/>
          </p:nvPr>
        </p:nvSpPr>
        <p:spPr>
          <a:xfrm flipH="1">
            <a:off x="854250" y="3532324"/>
            <a:ext cx="21387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77" name="Google Shape;277;p25"/>
          <p:cNvSpPr txBox="1">
            <a:spLocks noGrp="1"/>
          </p:cNvSpPr>
          <p:nvPr>
            <p:ph type="subTitle" idx="5"/>
          </p:nvPr>
        </p:nvSpPr>
        <p:spPr>
          <a:xfrm flipH="1">
            <a:off x="6151025" y="3102876"/>
            <a:ext cx="21387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algn="ctr" rtl="0">
              <a:lnSpc>
                <a:spcPct val="100000"/>
              </a:lnSpc>
              <a:spcBef>
                <a:spcPts val="0"/>
              </a:spcBef>
              <a:spcAft>
                <a:spcPts val="0"/>
              </a:spcAft>
              <a:buNone/>
              <a:defRPr sz="2200">
                <a:latin typeface="Varela"/>
                <a:ea typeface="Varela"/>
                <a:cs typeface="Varela"/>
                <a:sym typeface="Varela"/>
              </a:defRPr>
            </a:lvl2pPr>
            <a:lvl3pPr lvl="2" algn="ctr" rtl="0">
              <a:lnSpc>
                <a:spcPct val="100000"/>
              </a:lnSpc>
              <a:spcBef>
                <a:spcPts val="0"/>
              </a:spcBef>
              <a:spcAft>
                <a:spcPts val="0"/>
              </a:spcAft>
              <a:buNone/>
              <a:defRPr sz="2200">
                <a:latin typeface="Varela"/>
                <a:ea typeface="Varela"/>
                <a:cs typeface="Varela"/>
                <a:sym typeface="Varela"/>
              </a:defRPr>
            </a:lvl3pPr>
            <a:lvl4pPr lvl="3" algn="ctr" rtl="0">
              <a:lnSpc>
                <a:spcPct val="100000"/>
              </a:lnSpc>
              <a:spcBef>
                <a:spcPts val="0"/>
              </a:spcBef>
              <a:spcAft>
                <a:spcPts val="0"/>
              </a:spcAft>
              <a:buNone/>
              <a:defRPr sz="2200">
                <a:latin typeface="Varela"/>
                <a:ea typeface="Varela"/>
                <a:cs typeface="Varela"/>
                <a:sym typeface="Varela"/>
              </a:defRPr>
            </a:lvl4pPr>
            <a:lvl5pPr lvl="4" algn="ctr" rtl="0">
              <a:lnSpc>
                <a:spcPct val="100000"/>
              </a:lnSpc>
              <a:spcBef>
                <a:spcPts val="0"/>
              </a:spcBef>
              <a:spcAft>
                <a:spcPts val="0"/>
              </a:spcAft>
              <a:buNone/>
              <a:defRPr sz="2200">
                <a:latin typeface="Varela"/>
                <a:ea typeface="Varela"/>
                <a:cs typeface="Varela"/>
                <a:sym typeface="Varela"/>
              </a:defRPr>
            </a:lvl5pPr>
            <a:lvl6pPr lvl="5" algn="ctr" rtl="0">
              <a:lnSpc>
                <a:spcPct val="100000"/>
              </a:lnSpc>
              <a:spcBef>
                <a:spcPts val="0"/>
              </a:spcBef>
              <a:spcAft>
                <a:spcPts val="0"/>
              </a:spcAft>
              <a:buNone/>
              <a:defRPr sz="2200">
                <a:latin typeface="Varela"/>
                <a:ea typeface="Varela"/>
                <a:cs typeface="Varela"/>
                <a:sym typeface="Varela"/>
              </a:defRPr>
            </a:lvl6pPr>
            <a:lvl7pPr lvl="6" algn="ctr" rtl="0">
              <a:lnSpc>
                <a:spcPct val="100000"/>
              </a:lnSpc>
              <a:spcBef>
                <a:spcPts val="0"/>
              </a:spcBef>
              <a:spcAft>
                <a:spcPts val="0"/>
              </a:spcAft>
              <a:buNone/>
              <a:defRPr sz="2200">
                <a:latin typeface="Varela"/>
                <a:ea typeface="Varela"/>
                <a:cs typeface="Varela"/>
                <a:sym typeface="Varela"/>
              </a:defRPr>
            </a:lvl7pPr>
            <a:lvl8pPr lvl="7" algn="ctr" rtl="0">
              <a:lnSpc>
                <a:spcPct val="100000"/>
              </a:lnSpc>
              <a:spcBef>
                <a:spcPts val="0"/>
              </a:spcBef>
              <a:spcAft>
                <a:spcPts val="0"/>
              </a:spcAft>
              <a:buNone/>
              <a:defRPr sz="2200">
                <a:latin typeface="Varela"/>
                <a:ea typeface="Varela"/>
                <a:cs typeface="Varela"/>
                <a:sym typeface="Varela"/>
              </a:defRPr>
            </a:lvl8pPr>
            <a:lvl9pPr lvl="8" algn="ctr" rtl="0">
              <a:lnSpc>
                <a:spcPct val="100000"/>
              </a:lnSpc>
              <a:spcBef>
                <a:spcPts val="0"/>
              </a:spcBef>
              <a:spcAft>
                <a:spcPts val="0"/>
              </a:spcAft>
              <a:buNone/>
              <a:defRPr sz="2200">
                <a:latin typeface="Varela"/>
                <a:ea typeface="Varela"/>
                <a:cs typeface="Varela"/>
                <a:sym typeface="Varela"/>
              </a:defRPr>
            </a:lvl9pPr>
          </a:lstStyle>
          <a:p>
            <a:endParaRPr/>
          </a:p>
        </p:txBody>
      </p:sp>
      <p:sp>
        <p:nvSpPr>
          <p:cNvPr id="278" name="Google Shape;278;p25"/>
          <p:cNvSpPr txBox="1">
            <a:spLocks noGrp="1"/>
          </p:cNvSpPr>
          <p:nvPr>
            <p:ph type="subTitle" idx="6"/>
          </p:nvPr>
        </p:nvSpPr>
        <p:spPr>
          <a:xfrm flipH="1">
            <a:off x="6151025" y="3532324"/>
            <a:ext cx="21387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79" name="Google Shape;279;p25"/>
          <p:cNvSpPr txBox="1">
            <a:spLocks noGrp="1"/>
          </p:cNvSpPr>
          <p:nvPr>
            <p:ph type="title" idx="7" hasCustomPrompt="1"/>
          </p:nvPr>
        </p:nvSpPr>
        <p:spPr>
          <a:xfrm>
            <a:off x="3502725" y="1293531"/>
            <a:ext cx="2138700" cy="527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3200"/>
              <a:buNone/>
              <a:defRPr sz="3600">
                <a:solidFill>
                  <a:schemeClr val="accent1"/>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80" name="Google Shape;280;p25"/>
          <p:cNvSpPr txBox="1">
            <a:spLocks noGrp="1"/>
          </p:cNvSpPr>
          <p:nvPr>
            <p:ph type="subTitle" idx="8"/>
          </p:nvPr>
        </p:nvSpPr>
        <p:spPr>
          <a:xfrm flipH="1">
            <a:off x="3502725" y="3102876"/>
            <a:ext cx="21387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algn="ctr" rtl="0">
              <a:lnSpc>
                <a:spcPct val="100000"/>
              </a:lnSpc>
              <a:spcBef>
                <a:spcPts val="0"/>
              </a:spcBef>
              <a:spcAft>
                <a:spcPts val="0"/>
              </a:spcAft>
              <a:buNone/>
              <a:defRPr sz="2200">
                <a:latin typeface="Varela"/>
                <a:ea typeface="Varela"/>
                <a:cs typeface="Varela"/>
                <a:sym typeface="Varela"/>
              </a:defRPr>
            </a:lvl2pPr>
            <a:lvl3pPr lvl="2" algn="ctr" rtl="0">
              <a:lnSpc>
                <a:spcPct val="100000"/>
              </a:lnSpc>
              <a:spcBef>
                <a:spcPts val="0"/>
              </a:spcBef>
              <a:spcAft>
                <a:spcPts val="0"/>
              </a:spcAft>
              <a:buNone/>
              <a:defRPr sz="2200">
                <a:latin typeface="Varela"/>
                <a:ea typeface="Varela"/>
                <a:cs typeface="Varela"/>
                <a:sym typeface="Varela"/>
              </a:defRPr>
            </a:lvl3pPr>
            <a:lvl4pPr lvl="3" algn="ctr" rtl="0">
              <a:lnSpc>
                <a:spcPct val="100000"/>
              </a:lnSpc>
              <a:spcBef>
                <a:spcPts val="0"/>
              </a:spcBef>
              <a:spcAft>
                <a:spcPts val="0"/>
              </a:spcAft>
              <a:buNone/>
              <a:defRPr sz="2200">
                <a:latin typeface="Varela"/>
                <a:ea typeface="Varela"/>
                <a:cs typeface="Varela"/>
                <a:sym typeface="Varela"/>
              </a:defRPr>
            </a:lvl4pPr>
            <a:lvl5pPr lvl="4" algn="ctr" rtl="0">
              <a:lnSpc>
                <a:spcPct val="100000"/>
              </a:lnSpc>
              <a:spcBef>
                <a:spcPts val="0"/>
              </a:spcBef>
              <a:spcAft>
                <a:spcPts val="0"/>
              </a:spcAft>
              <a:buNone/>
              <a:defRPr sz="2200">
                <a:latin typeface="Varela"/>
                <a:ea typeface="Varela"/>
                <a:cs typeface="Varela"/>
                <a:sym typeface="Varela"/>
              </a:defRPr>
            </a:lvl5pPr>
            <a:lvl6pPr lvl="5" algn="ctr" rtl="0">
              <a:lnSpc>
                <a:spcPct val="100000"/>
              </a:lnSpc>
              <a:spcBef>
                <a:spcPts val="0"/>
              </a:spcBef>
              <a:spcAft>
                <a:spcPts val="0"/>
              </a:spcAft>
              <a:buNone/>
              <a:defRPr sz="2200">
                <a:latin typeface="Varela"/>
                <a:ea typeface="Varela"/>
                <a:cs typeface="Varela"/>
                <a:sym typeface="Varela"/>
              </a:defRPr>
            </a:lvl6pPr>
            <a:lvl7pPr lvl="6" algn="ctr" rtl="0">
              <a:lnSpc>
                <a:spcPct val="100000"/>
              </a:lnSpc>
              <a:spcBef>
                <a:spcPts val="0"/>
              </a:spcBef>
              <a:spcAft>
                <a:spcPts val="0"/>
              </a:spcAft>
              <a:buNone/>
              <a:defRPr sz="2200">
                <a:latin typeface="Varela"/>
                <a:ea typeface="Varela"/>
                <a:cs typeface="Varela"/>
                <a:sym typeface="Varela"/>
              </a:defRPr>
            </a:lvl7pPr>
            <a:lvl8pPr lvl="7" algn="ctr" rtl="0">
              <a:lnSpc>
                <a:spcPct val="100000"/>
              </a:lnSpc>
              <a:spcBef>
                <a:spcPts val="0"/>
              </a:spcBef>
              <a:spcAft>
                <a:spcPts val="0"/>
              </a:spcAft>
              <a:buNone/>
              <a:defRPr sz="2200">
                <a:latin typeface="Varela"/>
                <a:ea typeface="Varela"/>
                <a:cs typeface="Varela"/>
                <a:sym typeface="Varela"/>
              </a:defRPr>
            </a:lvl8pPr>
            <a:lvl9pPr lvl="8" algn="ctr" rtl="0">
              <a:lnSpc>
                <a:spcPct val="100000"/>
              </a:lnSpc>
              <a:spcBef>
                <a:spcPts val="0"/>
              </a:spcBef>
              <a:spcAft>
                <a:spcPts val="0"/>
              </a:spcAft>
              <a:buNone/>
              <a:defRPr sz="2200">
                <a:latin typeface="Varela"/>
                <a:ea typeface="Varela"/>
                <a:cs typeface="Varela"/>
                <a:sym typeface="Varela"/>
              </a:defRPr>
            </a:lvl9pPr>
          </a:lstStyle>
          <a:p>
            <a:endParaRPr/>
          </a:p>
        </p:txBody>
      </p:sp>
      <p:sp>
        <p:nvSpPr>
          <p:cNvPr id="281" name="Google Shape;281;p25"/>
          <p:cNvSpPr txBox="1">
            <a:spLocks noGrp="1"/>
          </p:cNvSpPr>
          <p:nvPr>
            <p:ph type="subTitle" idx="9"/>
          </p:nvPr>
        </p:nvSpPr>
        <p:spPr>
          <a:xfrm flipH="1">
            <a:off x="3502725" y="3532324"/>
            <a:ext cx="2138700" cy="699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algn="ctr" rtl="0">
              <a:lnSpc>
                <a:spcPct val="100000"/>
              </a:lnSpc>
              <a:spcBef>
                <a:spcPts val="0"/>
              </a:spcBef>
              <a:spcAft>
                <a:spcPts val="0"/>
              </a:spcAft>
              <a:buNone/>
              <a:defRPr/>
            </a:lvl2pPr>
            <a:lvl3pPr lvl="2" algn="ctr" rtl="0">
              <a:lnSpc>
                <a:spcPct val="100000"/>
              </a:lnSpc>
              <a:spcBef>
                <a:spcPts val="0"/>
              </a:spcBef>
              <a:spcAft>
                <a:spcPts val="0"/>
              </a:spcAft>
              <a:buNone/>
              <a:defRPr/>
            </a:lvl3pPr>
            <a:lvl4pPr lvl="3" algn="ctr" rtl="0">
              <a:lnSpc>
                <a:spcPct val="100000"/>
              </a:lnSpc>
              <a:spcBef>
                <a:spcPts val="0"/>
              </a:spcBef>
              <a:spcAft>
                <a:spcPts val="0"/>
              </a:spcAft>
              <a:buNone/>
              <a:defRPr/>
            </a:lvl4pPr>
            <a:lvl5pPr lvl="4" algn="ctr" rtl="0">
              <a:lnSpc>
                <a:spcPct val="100000"/>
              </a:lnSpc>
              <a:spcBef>
                <a:spcPts val="0"/>
              </a:spcBef>
              <a:spcAft>
                <a:spcPts val="0"/>
              </a:spcAft>
              <a:buNone/>
              <a:defRPr/>
            </a:lvl5pPr>
            <a:lvl6pPr lvl="5" algn="ctr" rtl="0">
              <a:lnSpc>
                <a:spcPct val="100000"/>
              </a:lnSpc>
              <a:spcBef>
                <a:spcPts val="0"/>
              </a:spcBef>
              <a:spcAft>
                <a:spcPts val="0"/>
              </a:spcAft>
              <a:buNone/>
              <a:defRPr/>
            </a:lvl6pPr>
            <a:lvl7pPr lvl="6" algn="ctr" rtl="0">
              <a:lnSpc>
                <a:spcPct val="100000"/>
              </a:lnSpc>
              <a:spcBef>
                <a:spcPts val="0"/>
              </a:spcBef>
              <a:spcAft>
                <a:spcPts val="0"/>
              </a:spcAft>
              <a:buNone/>
              <a:defRPr/>
            </a:lvl7pPr>
            <a:lvl8pPr lvl="7" algn="ctr" rtl="0">
              <a:lnSpc>
                <a:spcPct val="100000"/>
              </a:lnSpc>
              <a:spcBef>
                <a:spcPts val="0"/>
              </a:spcBef>
              <a:spcAft>
                <a:spcPts val="0"/>
              </a:spcAft>
              <a:buNone/>
              <a:defRPr/>
            </a:lvl8pPr>
            <a:lvl9pPr lvl="8" algn="ctr" rtl="0">
              <a:lnSpc>
                <a:spcPct val="100000"/>
              </a:lnSpc>
              <a:spcBef>
                <a:spcPts val="0"/>
              </a:spcBef>
              <a:spcAft>
                <a:spcPts val="0"/>
              </a:spcAft>
              <a:buNone/>
              <a:defRPr/>
            </a:lvl9pPr>
          </a:lstStyle>
          <a:p>
            <a:endParaRPr/>
          </a:p>
        </p:txBody>
      </p:sp>
      <p:sp>
        <p:nvSpPr>
          <p:cNvPr id="282" name="Google Shape;282;p25"/>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283" name="Google Shape;283;p25"/>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84" name="Google Shape;284;p25"/>
          <p:cNvSpPr txBox="1">
            <a:spLocks noGrp="1"/>
          </p:cNvSpPr>
          <p:nvPr>
            <p:ph type="subTitle" idx="13"/>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ext">
  <p:cSld name="CUSTOM_29">
    <p:spTree>
      <p:nvGrpSpPr>
        <p:cNvPr id="1" name="Shape 285"/>
        <p:cNvGrpSpPr/>
        <p:nvPr/>
      </p:nvGrpSpPr>
      <p:grpSpPr>
        <a:xfrm>
          <a:off x="0" y="0"/>
          <a:ext cx="0" cy="0"/>
          <a:chOff x="0" y="0"/>
          <a:chExt cx="0" cy="0"/>
        </a:xfrm>
      </p:grpSpPr>
      <p:grpSp>
        <p:nvGrpSpPr>
          <p:cNvPr id="286" name="Google Shape;286;p26"/>
          <p:cNvGrpSpPr/>
          <p:nvPr/>
        </p:nvGrpSpPr>
        <p:grpSpPr>
          <a:xfrm>
            <a:off x="-1382950" y="-470238"/>
            <a:ext cx="11909899" cy="6083973"/>
            <a:chOff x="-1382950" y="-470238"/>
            <a:chExt cx="11909899" cy="6083973"/>
          </a:xfrm>
        </p:grpSpPr>
        <p:grpSp>
          <p:nvGrpSpPr>
            <p:cNvPr id="287" name="Google Shape;287;p26"/>
            <p:cNvGrpSpPr/>
            <p:nvPr/>
          </p:nvGrpSpPr>
          <p:grpSpPr>
            <a:xfrm>
              <a:off x="-1382950" y="-470238"/>
              <a:ext cx="3168399" cy="6083973"/>
              <a:chOff x="-982299" y="-470238"/>
              <a:chExt cx="3168399" cy="6083973"/>
            </a:xfrm>
          </p:grpSpPr>
          <p:sp>
            <p:nvSpPr>
              <p:cNvPr id="288" name="Google Shape;288;p26"/>
              <p:cNvSpPr/>
              <p:nvPr/>
            </p:nvSpPr>
            <p:spPr>
              <a:xfrm rot="5400000">
                <a:off x="-1567561" y="1436192"/>
                <a:ext cx="5236203" cy="2271119"/>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rot="5400000">
                <a:off x="-2704873" y="1252336"/>
                <a:ext cx="6083973" cy="2638826"/>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26"/>
            <p:cNvGrpSpPr/>
            <p:nvPr/>
          </p:nvGrpSpPr>
          <p:grpSpPr>
            <a:xfrm flipH="1">
              <a:off x="7358550" y="-470238"/>
              <a:ext cx="3168399" cy="6083973"/>
              <a:chOff x="-982299" y="-470238"/>
              <a:chExt cx="3168399" cy="6083973"/>
            </a:xfrm>
          </p:grpSpPr>
          <p:sp>
            <p:nvSpPr>
              <p:cNvPr id="291" name="Google Shape;291;p26"/>
              <p:cNvSpPr/>
              <p:nvPr/>
            </p:nvSpPr>
            <p:spPr>
              <a:xfrm rot="5400000">
                <a:off x="-1567561" y="1436192"/>
                <a:ext cx="5236203" cy="2271119"/>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rot="5400000">
                <a:off x="-2704873" y="1252336"/>
                <a:ext cx="6083973" cy="2638826"/>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3" name="Google Shape;293;p26"/>
          <p:cNvSpPr txBox="1">
            <a:spLocks noGrp="1"/>
          </p:cNvSpPr>
          <p:nvPr>
            <p:ph type="subTitle" idx="1"/>
          </p:nvPr>
        </p:nvSpPr>
        <p:spPr>
          <a:xfrm>
            <a:off x="2489700" y="2765936"/>
            <a:ext cx="4164600" cy="94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294" name="Google Shape;294;p26"/>
          <p:cNvSpPr txBox="1">
            <a:spLocks noGrp="1"/>
          </p:cNvSpPr>
          <p:nvPr>
            <p:ph type="title"/>
          </p:nvPr>
        </p:nvSpPr>
        <p:spPr>
          <a:xfrm>
            <a:off x="2489700" y="1307312"/>
            <a:ext cx="4164600" cy="1245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85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95" name="Google Shape;295;p26"/>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296" name="Google Shape;296;p26"/>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297" name="Google Shape;297;p26"/>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1">
  <p:cSld name="CUSTOM_17">
    <p:spTree>
      <p:nvGrpSpPr>
        <p:cNvPr id="1" name="Shape 298"/>
        <p:cNvGrpSpPr/>
        <p:nvPr/>
      </p:nvGrpSpPr>
      <p:grpSpPr>
        <a:xfrm>
          <a:off x="0" y="0"/>
          <a:ext cx="0" cy="0"/>
          <a:chOff x="0" y="0"/>
          <a:chExt cx="0" cy="0"/>
        </a:xfrm>
      </p:grpSpPr>
      <p:sp>
        <p:nvSpPr>
          <p:cNvPr id="299" name="Google Shape;299;p27"/>
          <p:cNvSpPr/>
          <p:nvPr/>
        </p:nvSpPr>
        <p:spPr>
          <a:xfrm rot="-5400000" flipH="1">
            <a:off x="-2006834" y="1550566"/>
            <a:ext cx="6056034" cy="2042368"/>
          </a:xfrm>
          <a:custGeom>
            <a:avLst/>
            <a:gdLst/>
            <a:ahLst/>
            <a:cxnLst/>
            <a:rect l="l" t="t" r="r" b="b"/>
            <a:pathLst>
              <a:path w="99696" h="33622" extrusionOk="0">
                <a:moveTo>
                  <a:pt x="1" y="0"/>
                </a:moveTo>
                <a:lnTo>
                  <a:pt x="1" y="21907"/>
                </a:lnTo>
                <a:cubicBezTo>
                  <a:pt x="2243" y="22925"/>
                  <a:pt x="4751" y="24961"/>
                  <a:pt x="6433" y="26657"/>
                </a:cubicBezTo>
                <a:cubicBezTo>
                  <a:pt x="9988" y="30242"/>
                  <a:pt x="15063" y="32396"/>
                  <a:pt x="20314" y="33207"/>
                </a:cubicBezTo>
                <a:cubicBezTo>
                  <a:pt x="22159" y="33493"/>
                  <a:pt x="24024" y="33621"/>
                  <a:pt x="25892" y="33621"/>
                </a:cubicBezTo>
                <a:cubicBezTo>
                  <a:pt x="29328" y="33621"/>
                  <a:pt x="32775" y="33187"/>
                  <a:pt x="36129" y="32499"/>
                </a:cubicBezTo>
                <a:cubicBezTo>
                  <a:pt x="40068" y="31688"/>
                  <a:pt x="43947" y="30537"/>
                  <a:pt x="47532" y="28841"/>
                </a:cubicBezTo>
                <a:cubicBezTo>
                  <a:pt x="52238" y="26628"/>
                  <a:pt x="56369" y="23574"/>
                  <a:pt x="60883" y="21066"/>
                </a:cubicBezTo>
                <a:cubicBezTo>
                  <a:pt x="67672" y="17303"/>
                  <a:pt x="75005" y="14753"/>
                  <a:pt x="82979" y="14753"/>
                </a:cubicBezTo>
                <a:cubicBezTo>
                  <a:pt x="88261" y="14753"/>
                  <a:pt x="93824" y="15872"/>
                  <a:pt x="99696" y="18499"/>
                </a:cubicBezTo>
                <a:lnTo>
                  <a:pt x="99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txBox="1">
            <a:spLocks noGrp="1"/>
          </p:cNvSpPr>
          <p:nvPr>
            <p:ph type="body" idx="1"/>
          </p:nvPr>
        </p:nvSpPr>
        <p:spPr>
          <a:xfrm flipH="1">
            <a:off x="4203599" y="2078601"/>
            <a:ext cx="4119600" cy="1871100"/>
          </a:xfrm>
          <a:prstGeom prst="rect">
            <a:avLst/>
          </a:prstGeom>
        </p:spPr>
        <p:txBody>
          <a:bodyPr spcFirstLastPara="1" wrap="square" lIns="91425" tIns="91425" rIns="91425" bIns="91425" anchor="t" anchorCtr="0">
            <a:noAutofit/>
          </a:bodyPr>
          <a:lstStyle>
            <a:lvl1pPr marL="457200" lvl="0" indent="-323850" rtl="0">
              <a:spcBef>
                <a:spcPts val="0"/>
              </a:spcBef>
              <a:spcAft>
                <a:spcPts val="0"/>
              </a:spcAft>
              <a:buClr>
                <a:schemeClr val="accent1"/>
              </a:buClr>
              <a:buSzPts val="1500"/>
              <a:buChar char="●"/>
              <a:defRPr/>
            </a:lvl1pPr>
            <a:lvl2pPr marL="914400" lvl="1" indent="-323850" rtl="0">
              <a:spcBef>
                <a:spcPts val="1000"/>
              </a:spcBef>
              <a:spcAft>
                <a:spcPts val="0"/>
              </a:spcAft>
              <a:buSzPts val="1500"/>
              <a:buChar char="○"/>
              <a:defRPr/>
            </a:lvl2pPr>
            <a:lvl3pPr marL="1371600" lvl="2" indent="-323850" rtl="0">
              <a:spcBef>
                <a:spcPts val="0"/>
              </a:spcBef>
              <a:spcAft>
                <a:spcPts val="0"/>
              </a:spcAft>
              <a:buSzPts val="1500"/>
              <a:buChar char="■"/>
              <a:defRPr/>
            </a:lvl3pPr>
            <a:lvl4pPr marL="1828800" lvl="3" indent="-323850" rtl="0">
              <a:spcBef>
                <a:spcPts val="0"/>
              </a:spcBef>
              <a:spcAft>
                <a:spcPts val="0"/>
              </a:spcAft>
              <a:buSzPts val="1500"/>
              <a:buChar char="●"/>
              <a:defRPr/>
            </a:lvl4pPr>
            <a:lvl5pPr marL="2286000" lvl="4" indent="-323850" rtl="0">
              <a:spcBef>
                <a:spcPts val="0"/>
              </a:spcBef>
              <a:spcAft>
                <a:spcPts val="0"/>
              </a:spcAft>
              <a:buSzPts val="1500"/>
              <a:buChar char="○"/>
              <a:defRPr/>
            </a:lvl5pPr>
            <a:lvl6pPr marL="2743200" lvl="5" indent="-323850" rtl="0">
              <a:spcBef>
                <a:spcPts val="0"/>
              </a:spcBef>
              <a:spcAft>
                <a:spcPts val="0"/>
              </a:spcAft>
              <a:buSzPts val="1500"/>
              <a:buChar char="■"/>
              <a:defRPr/>
            </a:lvl6pPr>
            <a:lvl7pPr marL="3200400" lvl="6" indent="-323850" rtl="0">
              <a:spcBef>
                <a:spcPts val="0"/>
              </a:spcBef>
              <a:spcAft>
                <a:spcPts val="0"/>
              </a:spcAft>
              <a:buSzPts val="1500"/>
              <a:buChar char="●"/>
              <a:defRPr/>
            </a:lvl7pPr>
            <a:lvl8pPr marL="3657600" lvl="7" indent="-323850" rtl="0">
              <a:spcBef>
                <a:spcPts val="0"/>
              </a:spcBef>
              <a:spcAft>
                <a:spcPts val="0"/>
              </a:spcAft>
              <a:buSzPts val="1500"/>
              <a:buChar char="○"/>
              <a:defRPr/>
            </a:lvl8pPr>
            <a:lvl9pPr marL="4114800" lvl="8" indent="-323850" rtl="0">
              <a:spcBef>
                <a:spcPts val="0"/>
              </a:spcBef>
              <a:spcAft>
                <a:spcPts val="0"/>
              </a:spcAft>
              <a:buSzPts val="1500"/>
              <a:buChar char="■"/>
              <a:defRPr/>
            </a:lvl9pPr>
          </a:lstStyle>
          <a:p>
            <a:endParaRPr/>
          </a:p>
        </p:txBody>
      </p:sp>
      <p:sp>
        <p:nvSpPr>
          <p:cNvPr id="301" name="Google Shape;301;p27"/>
          <p:cNvSpPr txBox="1">
            <a:spLocks noGrp="1"/>
          </p:cNvSpPr>
          <p:nvPr>
            <p:ph type="title"/>
          </p:nvPr>
        </p:nvSpPr>
        <p:spPr>
          <a:xfrm flipH="1">
            <a:off x="4203600" y="671500"/>
            <a:ext cx="4119600" cy="1115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cxnSp>
        <p:nvCxnSpPr>
          <p:cNvPr id="302" name="Google Shape;302;p27"/>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03" name="Google Shape;303;p27"/>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04" name="Google Shape;304;p27"/>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2">
  <p:cSld name="CUSTOM_10">
    <p:spTree>
      <p:nvGrpSpPr>
        <p:cNvPr id="1" name="Shape 305"/>
        <p:cNvGrpSpPr/>
        <p:nvPr/>
      </p:nvGrpSpPr>
      <p:grpSpPr>
        <a:xfrm>
          <a:off x="0" y="0"/>
          <a:ext cx="0" cy="0"/>
          <a:chOff x="0" y="0"/>
          <a:chExt cx="0" cy="0"/>
        </a:xfrm>
      </p:grpSpPr>
      <p:grpSp>
        <p:nvGrpSpPr>
          <p:cNvPr id="306" name="Google Shape;306;p28"/>
          <p:cNvGrpSpPr/>
          <p:nvPr/>
        </p:nvGrpSpPr>
        <p:grpSpPr>
          <a:xfrm>
            <a:off x="-304804" y="-1322215"/>
            <a:ext cx="2718813" cy="7787916"/>
            <a:chOff x="-787479" y="-1322202"/>
            <a:chExt cx="2718813" cy="7787916"/>
          </a:xfrm>
        </p:grpSpPr>
        <p:sp>
          <p:nvSpPr>
            <p:cNvPr id="307" name="Google Shape;307;p28"/>
            <p:cNvSpPr/>
            <p:nvPr/>
          </p:nvSpPr>
          <p:spPr>
            <a:xfrm rot="-5400000" flipH="1">
              <a:off x="-3073159" y="1461221"/>
              <a:ext cx="7787916" cy="2221070"/>
            </a:xfrm>
            <a:custGeom>
              <a:avLst/>
              <a:gdLst/>
              <a:ahLst/>
              <a:cxnLst/>
              <a:rect l="l" t="t" r="r" b="b"/>
              <a:pathLst>
                <a:path w="148674" h="42401" extrusionOk="0">
                  <a:moveTo>
                    <a:pt x="1" y="0"/>
                  </a:moveTo>
                  <a:lnTo>
                    <a:pt x="1" y="27631"/>
                  </a:lnTo>
                  <a:cubicBezTo>
                    <a:pt x="3349" y="28915"/>
                    <a:pt x="7082" y="31481"/>
                    <a:pt x="9590" y="33620"/>
                  </a:cubicBezTo>
                  <a:cubicBezTo>
                    <a:pt x="14886" y="38135"/>
                    <a:pt x="22468" y="40864"/>
                    <a:pt x="30272" y="41882"/>
                  </a:cubicBezTo>
                  <a:cubicBezTo>
                    <a:pt x="33020" y="42239"/>
                    <a:pt x="35796" y="42400"/>
                    <a:pt x="38576" y="42400"/>
                  </a:cubicBezTo>
                  <a:cubicBezTo>
                    <a:pt x="43706" y="42400"/>
                    <a:pt x="48853" y="41852"/>
                    <a:pt x="53876" y="40982"/>
                  </a:cubicBezTo>
                  <a:cubicBezTo>
                    <a:pt x="59762" y="39964"/>
                    <a:pt x="65530" y="38503"/>
                    <a:pt x="70885" y="36364"/>
                  </a:cubicBezTo>
                  <a:cubicBezTo>
                    <a:pt x="77892" y="33591"/>
                    <a:pt x="84059" y="29726"/>
                    <a:pt x="90800" y="26554"/>
                  </a:cubicBezTo>
                  <a:cubicBezTo>
                    <a:pt x="100911" y="21818"/>
                    <a:pt x="111837" y="18607"/>
                    <a:pt x="123721" y="18607"/>
                  </a:cubicBezTo>
                  <a:cubicBezTo>
                    <a:pt x="131603" y="18607"/>
                    <a:pt x="139907" y="20020"/>
                    <a:pt x="148673" y="23338"/>
                  </a:cubicBezTo>
                  <a:lnTo>
                    <a:pt x="1486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rot="-5400000" flipH="1">
              <a:off x="-3009878" y="900197"/>
              <a:ext cx="6706550" cy="2261752"/>
            </a:xfrm>
            <a:custGeom>
              <a:avLst/>
              <a:gdLst/>
              <a:ahLst/>
              <a:cxnLst/>
              <a:rect l="l" t="t" r="r" b="b"/>
              <a:pathLst>
                <a:path w="99696" h="33622" extrusionOk="0">
                  <a:moveTo>
                    <a:pt x="1" y="0"/>
                  </a:moveTo>
                  <a:lnTo>
                    <a:pt x="1" y="21907"/>
                  </a:lnTo>
                  <a:cubicBezTo>
                    <a:pt x="2243" y="22925"/>
                    <a:pt x="4751" y="24961"/>
                    <a:pt x="6433" y="26657"/>
                  </a:cubicBezTo>
                  <a:cubicBezTo>
                    <a:pt x="9988" y="30242"/>
                    <a:pt x="15063" y="32396"/>
                    <a:pt x="20314" y="33207"/>
                  </a:cubicBezTo>
                  <a:cubicBezTo>
                    <a:pt x="22159" y="33493"/>
                    <a:pt x="24024" y="33621"/>
                    <a:pt x="25892" y="33621"/>
                  </a:cubicBezTo>
                  <a:cubicBezTo>
                    <a:pt x="29328" y="33621"/>
                    <a:pt x="32775" y="33187"/>
                    <a:pt x="36129" y="32499"/>
                  </a:cubicBezTo>
                  <a:cubicBezTo>
                    <a:pt x="40068" y="31688"/>
                    <a:pt x="43947" y="30537"/>
                    <a:pt x="47532" y="28841"/>
                  </a:cubicBezTo>
                  <a:cubicBezTo>
                    <a:pt x="52238" y="26628"/>
                    <a:pt x="56369" y="23574"/>
                    <a:pt x="60883" y="21066"/>
                  </a:cubicBezTo>
                  <a:cubicBezTo>
                    <a:pt x="67672" y="17303"/>
                    <a:pt x="75005" y="14753"/>
                    <a:pt x="82979" y="14753"/>
                  </a:cubicBezTo>
                  <a:cubicBezTo>
                    <a:pt x="88261" y="14753"/>
                    <a:pt x="93824" y="15872"/>
                    <a:pt x="99696" y="18499"/>
                  </a:cubicBezTo>
                  <a:lnTo>
                    <a:pt x="996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28"/>
          <p:cNvSpPr txBox="1">
            <a:spLocks noGrp="1"/>
          </p:cNvSpPr>
          <p:nvPr>
            <p:ph type="subTitle" idx="1"/>
          </p:nvPr>
        </p:nvSpPr>
        <p:spPr>
          <a:xfrm>
            <a:off x="4359769" y="2371225"/>
            <a:ext cx="31569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0" name="Google Shape;310;p28"/>
          <p:cNvSpPr txBox="1">
            <a:spLocks noGrp="1"/>
          </p:cNvSpPr>
          <p:nvPr>
            <p:ph type="title"/>
          </p:nvPr>
        </p:nvSpPr>
        <p:spPr>
          <a:xfrm>
            <a:off x="4359769" y="1063825"/>
            <a:ext cx="3156900" cy="11154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
        <p:nvSpPr>
          <p:cNvPr id="311" name="Google Shape;311;p28"/>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312" name="Google Shape;312;p28"/>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13" name="Google Shape;313;p28"/>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10_1_1">
    <p:spTree>
      <p:nvGrpSpPr>
        <p:cNvPr id="1" name="Shape 314"/>
        <p:cNvGrpSpPr/>
        <p:nvPr/>
      </p:nvGrpSpPr>
      <p:grpSpPr>
        <a:xfrm>
          <a:off x="0" y="0"/>
          <a:ext cx="0" cy="0"/>
          <a:chOff x="0" y="0"/>
          <a:chExt cx="0" cy="0"/>
        </a:xfrm>
      </p:grpSpPr>
      <p:sp>
        <p:nvSpPr>
          <p:cNvPr id="315" name="Google Shape;315;p29"/>
          <p:cNvSpPr/>
          <p:nvPr/>
        </p:nvSpPr>
        <p:spPr>
          <a:xfrm rot="-5400000" flipH="1">
            <a:off x="5274781" y="1378168"/>
            <a:ext cx="5503752" cy="2387164"/>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txBox="1">
            <a:spLocks noGrp="1"/>
          </p:cNvSpPr>
          <p:nvPr>
            <p:ph type="title"/>
          </p:nvPr>
        </p:nvSpPr>
        <p:spPr>
          <a:xfrm>
            <a:off x="820804" y="1063825"/>
            <a:ext cx="3419700" cy="1115400"/>
          </a:xfrm>
          <a:prstGeom prst="rect">
            <a:avLst/>
          </a:prstGeom>
        </p:spPr>
        <p:txBody>
          <a:bodyPr spcFirstLastPara="1" wrap="square" lIns="91425" tIns="91425" rIns="91425" bIns="91425" anchor="ctr" anchorCtr="0">
            <a:noAutofit/>
          </a:bodyPr>
          <a:lstStyle>
            <a:lvl1pPr lvl="0" rtl="0">
              <a:lnSpc>
                <a:spcPct val="90000"/>
              </a:lnSpc>
              <a:spcBef>
                <a:spcPts val="0"/>
              </a:spcBef>
              <a:spcAft>
                <a:spcPts val="0"/>
              </a:spcAft>
              <a:buSzPts val="32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317" name="Google Shape;317;p29"/>
          <p:cNvSpPr txBox="1">
            <a:spLocks noGrp="1"/>
          </p:cNvSpPr>
          <p:nvPr>
            <p:ph type="subTitle" idx="1"/>
          </p:nvPr>
        </p:nvSpPr>
        <p:spPr>
          <a:xfrm>
            <a:off x="820800" y="2371225"/>
            <a:ext cx="34197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8" name="Google Shape;318;p29"/>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319" name="Google Shape;319;p29"/>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20" name="Google Shape;320;p29"/>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4">
  <p:cSld name="CUSTOM_10_1_1_1">
    <p:spTree>
      <p:nvGrpSpPr>
        <p:cNvPr id="1" name="Shape 321"/>
        <p:cNvGrpSpPr/>
        <p:nvPr/>
      </p:nvGrpSpPr>
      <p:grpSpPr>
        <a:xfrm>
          <a:off x="0" y="0"/>
          <a:ext cx="0" cy="0"/>
          <a:chOff x="0" y="0"/>
          <a:chExt cx="0" cy="0"/>
        </a:xfrm>
      </p:grpSpPr>
      <p:grpSp>
        <p:nvGrpSpPr>
          <p:cNvPr id="322" name="Google Shape;322;p30"/>
          <p:cNvGrpSpPr/>
          <p:nvPr/>
        </p:nvGrpSpPr>
        <p:grpSpPr>
          <a:xfrm>
            <a:off x="4971605" y="-81100"/>
            <a:ext cx="4339808" cy="4146638"/>
            <a:chOff x="4971605" y="-81100"/>
            <a:chExt cx="4339808" cy="4146638"/>
          </a:xfrm>
        </p:grpSpPr>
        <p:sp>
          <p:nvSpPr>
            <p:cNvPr id="323" name="Google Shape;323;p30"/>
            <p:cNvSpPr/>
            <p:nvPr/>
          </p:nvSpPr>
          <p:spPr>
            <a:xfrm>
              <a:off x="4971605" y="-81100"/>
              <a:ext cx="4339719" cy="4146638"/>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6057971" y="-81100"/>
              <a:ext cx="3253442" cy="3108691"/>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30"/>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326" name="Google Shape;326;p30"/>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27" name="Google Shape;327;p30"/>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28" name="Google Shape;328;p30"/>
          <p:cNvSpPr txBox="1">
            <a:spLocks noGrp="1"/>
          </p:cNvSpPr>
          <p:nvPr>
            <p:ph type="subTitle" idx="2"/>
          </p:nvPr>
        </p:nvSpPr>
        <p:spPr>
          <a:xfrm>
            <a:off x="1484637" y="2371225"/>
            <a:ext cx="31569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29" name="Google Shape;329;p30"/>
          <p:cNvSpPr txBox="1">
            <a:spLocks noGrp="1"/>
          </p:cNvSpPr>
          <p:nvPr>
            <p:ph type="title"/>
          </p:nvPr>
        </p:nvSpPr>
        <p:spPr>
          <a:xfrm>
            <a:off x="1484637" y="1063825"/>
            <a:ext cx="3156900" cy="11154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grpSp>
        <p:nvGrpSpPr>
          <p:cNvPr id="26" name="Google Shape;26;p4"/>
          <p:cNvGrpSpPr/>
          <p:nvPr/>
        </p:nvGrpSpPr>
        <p:grpSpPr>
          <a:xfrm>
            <a:off x="7656269" y="-391325"/>
            <a:ext cx="1838280" cy="2865530"/>
            <a:chOff x="7656269" y="-391325"/>
            <a:chExt cx="1838280" cy="2865530"/>
          </a:xfrm>
        </p:grpSpPr>
        <p:sp>
          <p:nvSpPr>
            <p:cNvPr id="27" name="Google Shape;27;p4"/>
            <p:cNvSpPr/>
            <p:nvPr/>
          </p:nvSpPr>
          <p:spPr>
            <a:xfrm flipH="1">
              <a:off x="7656269" y="-67700"/>
              <a:ext cx="1517606" cy="2541905"/>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flipH="1">
              <a:off x="7976994" y="-391325"/>
              <a:ext cx="1517555" cy="2541545"/>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4"/>
          <p:cNvSpPr txBox="1">
            <a:spLocks noGrp="1"/>
          </p:cNvSpPr>
          <p:nvPr>
            <p:ph type="body" idx="1"/>
          </p:nvPr>
        </p:nvSpPr>
        <p:spPr>
          <a:xfrm>
            <a:off x="720000" y="1130525"/>
            <a:ext cx="7530300" cy="3170400"/>
          </a:xfrm>
          <a:prstGeom prst="rect">
            <a:avLst/>
          </a:prstGeom>
        </p:spPr>
        <p:txBody>
          <a:bodyPr spcFirstLastPara="1" wrap="square" lIns="91425" tIns="91425" rIns="91425" bIns="91425" anchor="ctr" anchorCtr="0">
            <a:noAutofit/>
          </a:bodyPr>
          <a:lstStyle>
            <a:lvl1pPr marL="457200" lvl="0" indent="-304800">
              <a:lnSpc>
                <a:spcPct val="100000"/>
              </a:lnSpc>
              <a:spcBef>
                <a:spcPts val="0"/>
              </a:spcBef>
              <a:spcAft>
                <a:spcPts val="0"/>
              </a:spcAft>
              <a:buClr>
                <a:schemeClr val="accent1"/>
              </a:buClr>
              <a:buSzPts val="1200"/>
              <a:buAutoNum type="arabicPeriod"/>
              <a:defRPr sz="1050"/>
            </a:lvl1pPr>
            <a:lvl2pPr marL="914400" lvl="1" indent="-304800">
              <a:lnSpc>
                <a:spcPct val="100000"/>
              </a:lnSpc>
              <a:spcBef>
                <a:spcPts val="0"/>
              </a:spcBef>
              <a:spcAft>
                <a:spcPts val="0"/>
              </a:spcAft>
              <a:buClr>
                <a:srgbClr val="434343"/>
              </a:buClr>
              <a:buSzPts val="1200"/>
              <a:buFont typeface="Roboto Condensed Light"/>
              <a:buAutoNum type="alphaLcPeriod"/>
              <a:defRPr sz="1200"/>
            </a:lvl2pPr>
            <a:lvl3pPr marL="1371600" lvl="2" indent="-304800">
              <a:lnSpc>
                <a:spcPct val="100000"/>
              </a:lnSpc>
              <a:spcBef>
                <a:spcPts val="0"/>
              </a:spcBef>
              <a:spcAft>
                <a:spcPts val="0"/>
              </a:spcAft>
              <a:buClr>
                <a:srgbClr val="434343"/>
              </a:buClr>
              <a:buSzPts val="1200"/>
              <a:buFont typeface="Roboto Condensed Light"/>
              <a:buAutoNum type="romanLcPeriod"/>
              <a:defRPr sz="1200"/>
            </a:lvl3pPr>
            <a:lvl4pPr marL="1828800" lvl="3" indent="-304800">
              <a:lnSpc>
                <a:spcPct val="100000"/>
              </a:lnSpc>
              <a:spcBef>
                <a:spcPts val="0"/>
              </a:spcBef>
              <a:spcAft>
                <a:spcPts val="0"/>
              </a:spcAft>
              <a:buClr>
                <a:srgbClr val="434343"/>
              </a:buClr>
              <a:buSzPts val="1200"/>
              <a:buFont typeface="Roboto Condensed Light"/>
              <a:buAutoNum type="arabicPeriod"/>
              <a:defRPr sz="1200"/>
            </a:lvl4pPr>
            <a:lvl5pPr marL="2286000" lvl="4" indent="-304800">
              <a:lnSpc>
                <a:spcPct val="100000"/>
              </a:lnSpc>
              <a:spcBef>
                <a:spcPts val="0"/>
              </a:spcBef>
              <a:spcAft>
                <a:spcPts val="0"/>
              </a:spcAft>
              <a:buClr>
                <a:srgbClr val="434343"/>
              </a:buClr>
              <a:buSzPts val="1200"/>
              <a:buFont typeface="Roboto Condensed Light"/>
              <a:buAutoNum type="alphaLcPeriod"/>
              <a:defRPr sz="1200"/>
            </a:lvl5pPr>
            <a:lvl6pPr marL="2743200" lvl="5" indent="-304800">
              <a:lnSpc>
                <a:spcPct val="100000"/>
              </a:lnSpc>
              <a:spcBef>
                <a:spcPts val="0"/>
              </a:spcBef>
              <a:spcAft>
                <a:spcPts val="0"/>
              </a:spcAft>
              <a:buClr>
                <a:srgbClr val="434343"/>
              </a:buClr>
              <a:buSzPts val="1200"/>
              <a:buFont typeface="Roboto Condensed Light"/>
              <a:buAutoNum type="romanLcPeriod"/>
              <a:defRPr sz="1200"/>
            </a:lvl6pPr>
            <a:lvl7pPr marL="3200400" lvl="6" indent="-304800">
              <a:lnSpc>
                <a:spcPct val="100000"/>
              </a:lnSpc>
              <a:spcBef>
                <a:spcPts val="0"/>
              </a:spcBef>
              <a:spcAft>
                <a:spcPts val="0"/>
              </a:spcAft>
              <a:buClr>
                <a:srgbClr val="434343"/>
              </a:buClr>
              <a:buSzPts val="1200"/>
              <a:buFont typeface="Roboto Condensed Light"/>
              <a:buAutoNum type="arabicPeriod"/>
              <a:defRPr sz="1200"/>
            </a:lvl7pPr>
            <a:lvl8pPr marL="3657600" lvl="7" indent="-304800">
              <a:lnSpc>
                <a:spcPct val="100000"/>
              </a:lnSpc>
              <a:spcBef>
                <a:spcPts val="0"/>
              </a:spcBef>
              <a:spcAft>
                <a:spcPts val="0"/>
              </a:spcAft>
              <a:buClr>
                <a:srgbClr val="434343"/>
              </a:buClr>
              <a:buSzPts val="1200"/>
              <a:buFont typeface="Roboto Condensed Light"/>
              <a:buAutoNum type="alphaLcPeriod"/>
              <a:defRPr sz="1200"/>
            </a:lvl8pPr>
            <a:lvl9pPr marL="4114800" lvl="8" indent="-304800">
              <a:lnSpc>
                <a:spcPct val="100000"/>
              </a:lnSpc>
              <a:spcBef>
                <a:spcPts val="0"/>
              </a:spcBef>
              <a:spcAft>
                <a:spcPts val="0"/>
              </a:spcAft>
              <a:buClr>
                <a:srgbClr val="434343"/>
              </a:buClr>
              <a:buSzPts val="1200"/>
              <a:buFont typeface="Roboto Condensed Light"/>
              <a:buAutoNum type="romanLcPeriod"/>
              <a:defRPr sz="1200"/>
            </a:lvl9pPr>
          </a:lstStyle>
          <a:p>
            <a:endParaRPr/>
          </a:p>
        </p:txBody>
      </p:sp>
      <p:sp>
        <p:nvSpPr>
          <p:cNvPr id="30" name="Google Shape;30;p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cxnSp>
        <p:nvCxnSpPr>
          <p:cNvPr id="31" name="Google Shape;31;p4"/>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2" name="Google Shape;32;p4"/>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3" name="Google Shape;33;p4"/>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lgn="r" rtl="0">
              <a:buNone/>
              <a:defRPr sz="800">
                <a:solidFill>
                  <a:schemeClr val="accent2"/>
                </a:solidFill>
                <a:latin typeface="Varela"/>
                <a:ea typeface="Varela"/>
                <a:cs typeface="Varela"/>
                <a:sym typeface="Varela"/>
              </a:defRPr>
            </a:lvl1pPr>
            <a:lvl2pPr lvl="1" algn="r" rtl="0">
              <a:buNone/>
              <a:defRPr sz="800">
                <a:solidFill>
                  <a:schemeClr val="accent2"/>
                </a:solidFill>
                <a:latin typeface="Varela"/>
                <a:ea typeface="Varela"/>
                <a:cs typeface="Varela"/>
                <a:sym typeface="Varela"/>
              </a:defRPr>
            </a:lvl2pPr>
            <a:lvl3pPr lvl="2" algn="r" rtl="0">
              <a:buNone/>
              <a:defRPr sz="800">
                <a:solidFill>
                  <a:schemeClr val="accent2"/>
                </a:solidFill>
                <a:latin typeface="Varela"/>
                <a:ea typeface="Varela"/>
                <a:cs typeface="Varela"/>
                <a:sym typeface="Varela"/>
              </a:defRPr>
            </a:lvl3pPr>
            <a:lvl4pPr lvl="3" algn="r" rtl="0">
              <a:buNone/>
              <a:defRPr sz="800">
                <a:solidFill>
                  <a:schemeClr val="accent2"/>
                </a:solidFill>
                <a:latin typeface="Varela"/>
                <a:ea typeface="Varela"/>
                <a:cs typeface="Varela"/>
                <a:sym typeface="Varela"/>
              </a:defRPr>
            </a:lvl4pPr>
            <a:lvl5pPr lvl="4" algn="r" rtl="0">
              <a:buNone/>
              <a:defRPr sz="800">
                <a:solidFill>
                  <a:schemeClr val="accent2"/>
                </a:solidFill>
                <a:latin typeface="Varela"/>
                <a:ea typeface="Varela"/>
                <a:cs typeface="Varela"/>
                <a:sym typeface="Varela"/>
              </a:defRPr>
            </a:lvl5pPr>
            <a:lvl6pPr lvl="5" algn="r" rtl="0">
              <a:buNone/>
              <a:defRPr sz="800">
                <a:solidFill>
                  <a:schemeClr val="accent2"/>
                </a:solidFill>
                <a:latin typeface="Varela"/>
                <a:ea typeface="Varela"/>
                <a:cs typeface="Varela"/>
                <a:sym typeface="Varela"/>
              </a:defRPr>
            </a:lvl6pPr>
            <a:lvl7pPr lvl="6" algn="r" rtl="0">
              <a:buNone/>
              <a:defRPr sz="800">
                <a:solidFill>
                  <a:schemeClr val="accent2"/>
                </a:solidFill>
                <a:latin typeface="Varela"/>
                <a:ea typeface="Varela"/>
                <a:cs typeface="Varela"/>
                <a:sym typeface="Varela"/>
              </a:defRPr>
            </a:lvl7pPr>
            <a:lvl8pPr lvl="7" algn="r" rtl="0">
              <a:buNone/>
              <a:defRPr sz="800">
                <a:solidFill>
                  <a:schemeClr val="accent2"/>
                </a:solidFill>
                <a:latin typeface="Varela"/>
                <a:ea typeface="Varela"/>
                <a:cs typeface="Varela"/>
                <a:sym typeface="Varela"/>
              </a:defRPr>
            </a:lvl8pPr>
            <a:lvl9pPr lvl="8" algn="r" rtl="0">
              <a:buNone/>
              <a:defRPr sz="800">
                <a:solidFill>
                  <a:schemeClr val="accent2"/>
                </a:solidFill>
                <a:latin typeface="Varela"/>
                <a:ea typeface="Varela"/>
                <a:cs typeface="Varela"/>
                <a:sym typeface="Varela"/>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ext 5">
  <p:cSld name="CUSTOM_10_1_1_1_1">
    <p:spTree>
      <p:nvGrpSpPr>
        <p:cNvPr id="1" name="Shape 330"/>
        <p:cNvGrpSpPr/>
        <p:nvPr/>
      </p:nvGrpSpPr>
      <p:grpSpPr>
        <a:xfrm>
          <a:off x="0" y="0"/>
          <a:ext cx="0" cy="0"/>
          <a:chOff x="0" y="0"/>
          <a:chExt cx="0" cy="0"/>
        </a:xfrm>
      </p:grpSpPr>
      <p:grpSp>
        <p:nvGrpSpPr>
          <p:cNvPr id="331" name="Google Shape;331;p31"/>
          <p:cNvGrpSpPr/>
          <p:nvPr/>
        </p:nvGrpSpPr>
        <p:grpSpPr>
          <a:xfrm>
            <a:off x="7656269" y="-391325"/>
            <a:ext cx="1838280" cy="2865530"/>
            <a:chOff x="7656269" y="-391325"/>
            <a:chExt cx="1838280" cy="2865530"/>
          </a:xfrm>
        </p:grpSpPr>
        <p:sp>
          <p:nvSpPr>
            <p:cNvPr id="332" name="Google Shape;332;p31"/>
            <p:cNvSpPr/>
            <p:nvPr/>
          </p:nvSpPr>
          <p:spPr>
            <a:xfrm flipH="1">
              <a:off x="7656269" y="-67700"/>
              <a:ext cx="1517606" cy="2541905"/>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flipH="1">
              <a:off x="7976994" y="-391325"/>
              <a:ext cx="1517555" cy="2541545"/>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31"/>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cxnSp>
        <p:nvCxnSpPr>
          <p:cNvPr id="335" name="Google Shape;335;p31"/>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36" name="Google Shape;336;p31"/>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37" name="Google Shape;337;p31"/>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lgn="r" rtl="0">
              <a:buNone/>
              <a:defRPr sz="800">
                <a:solidFill>
                  <a:schemeClr val="accent2"/>
                </a:solidFill>
                <a:latin typeface="Varela"/>
                <a:ea typeface="Varela"/>
                <a:cs typeface="Varela"/>
                <a:sym typeface="Varela"/>
              </a:defRPr>
            </a:lvl1pPr>
            <a:lvl2pPr lvl="1" algn="r" rtl="0">
              <a:buNone/>
              <a:defRPr sz="800">
                <a:solidFill>
                  <a:schemeClr val="accent2"/>
                </a:solidFill>
                <a:latin typeface="Varela"/>
                <a:ea typeface="Varela"/>
                <a:cs typeface="Varela"/>
                <a:sym typeface="Varela"/>
              </a:defRPr>
            </a:lvl2pPr>
            <a:lvl3pPr lvl="2" algn="r" rtl="0">
              <a:buNone/>
              <a:defRPr sz="800">
                <a:solidFill>
                  <a:schemeClr val="accent2"/>
                </a:solidFill>
                <a:latin typeface="Varela"/>
                <a:ea typeface="Varela"/>
                <a:cs typeface="Varela"/>
                <a:sym typeface="Varela"/>
              </a:defRPr>
            </a:lvl3pPr>
            <a:lvl4pPr lvl="3" algn="r" rtl="0">
              <a:buNone/>
              <a:defRPr sz="800">
                <a:solidFill>
                  <a:schemeClr val="accent2"/>
                </a:solidFill>
                <a:latin typeface="Varela"/>
                <a:ea typeface="Varela"/>
                <a:cs typeface="Varela"/>
                <a:sym typeface="Varela"/>
              </a:defRPr>
            </a:lvl4pPr>
            <a:lvl5pPr lvl="4" algn="r" rtl="0">
              <a:buNone/>
              <a:defRPr sz="800">
                <a:solidFill>
                  <a:schemeClr val="accent2"/>
                </a:solidFill>
                <a:latin typeface="Varela"/>
                <a:ea typeface="Varela"/>
                <a:cs typeface="Varela"/>
                <a:sym typeface="Varela"/>
              </a:defRPr>
            </a:lvl5pPr>
            <a:lvl6pPr lvl="5" algn="r" rtl="0">
              <a:buNone/>
              <a:defRPr sz="800">
                <a:solidFill>
                  <a:schemeClr val="accent2"/>
                </a:solidFill>
                <a:latin typeface="Varela"/>
                <a:ea typeface="Varela"/>
                <a:cs typeface="Varela"/>
                <a:sym typeface="Varela"/>
              </a:defRPr>
            </a:lvl6pPr>
            <a:lvl7pPr lvl="6" algn="r" rtl="0">
              <a:buNone/>
              <a:defRPr sz="800">
                <a:solidFill>
                  <a:schemeClr val="accent2"/>
                </a:solidFill>
                <a:latin typeface="Varela"/>
                <a:ea typeface="Varela"/>
                <a:cs typeface="Varela"/>
                <a:sym typeface="Varela"/>
              </a:defRPr>
            </a:lvl7pPr>
            <a:lvl8pPr lvl="7" algn="r" rtl="0">
              <a:buNone/>
              <a:defRPr sz="800">
                <a:solidFill>
                  <a:schemeClr val="accent2"/>
                </a:solidFill>
                <a:latin typeface="Varela"/>
                <a:ea typeface="Varela"/>
                <a:cs typeface="Varela"/>
                <a:sym typeface="Varela"/>
              </a:defRPr>
            </a:lvl8pPr>
            <a:lvl9pPr lvl="8" algn="r" rtl="0">
              <a:buNone/>
              <a:defRPr sz="800">
                <a:solidFill>
                  <a:schemeClr val="accent2"/>
                </a:solidFill>
                <a:latin typeface="Varela"/>
                <a:ea typeface="Varela"/>
                <a:cs typeface="Varela"/>
                <a:sym typeface="Varela"/>
              </a:defRPr>
            </a:lvl9pPr>
          </a:lstStyle>
          <a:p>
            <a:pPr marL="0" lvl="0" indent="0" algn="r" rtl="0">
              <a:spcBef>
                <a:spcPts val="0"/>
              </a:spcBef>
              <a:spcAft>
                <a:spcPts val="0"/>
              </a:spcAft>
              <a:buNone/>
            </a:pPr>
            <a:fld id="{00000000-1234-1234-1234-123412341234}" type="slidenum">
              <a:rPr lang="en"/>
              <a:t>‹#›</a:t>
            </a:fld>
            <a:endParaRPr/>
          </a:p>
        </p:txBody>
      </p:sp>
      <p:sp>
        <p:nvSpPr>
          <p:cNvPr id="338" name="Google Shape;338;p31"/>
          <p:cNvSpPr txBox="1">
            <a:spLocks noGrp="1"/>
          </p:cNvSpPr>
          <p:nvPr>
            <p:ph type="body" idx="2"/>
          </p:nvPr>
        </p:nvSpPr>
        <p:spPr>
          <a:xfrm>
            <a:off x="720000" y="1236475"/>
            <a:ext cx="7704000" cy="2829000"/>
          </a:xfrm>
          <a:prstGeom prst="rect">
            <a:avLst/>
          </a:prstGeom>
        </p:spPr>
        <p:txBody>
          <a:bodyPr spcFirstLastPara="1" wrap="square" lIns="91425" tIns="91425" rIns="91425" bIns="91425" anchor="t" anchorCtr="0">
            <a:noAutofit/>
          </a:bodyPr>
          <a:lstStyle>
            <a:lvl1pPr marL="457200" lvl="0" indent="-323850" rtl="0">
              <a:lnSpc>
                <a:spcPct val="100000"/>
              </a:lnSpc>
              <a:spcBef>
                <a:spcPts val="0"/>
              </a:spcBef>
              <a:spcAft>
                <a:spcPts val="0"/>
              </a:spcAft>
              <a:buClr>
                <a:schemeClr val="accent1"/>
              </a:buClr>
              <a:buSzPts val="1500"/>
              <a:buChar char="●"/>
              <a:defRPr/>
            </a:lvl1pPr>
            <a:lvl2pPr marL="914400" lvl="1" indent="-323850" rtl="0">
              <a:lnSpc>
                <a:spcPct val="100000"/>
              </a:lnSpc>
              <a:spcBef>
                <a:spcPts val="1000"/>
              </a:spcBef>
              <a:spcAft>
                <a:spcPts val="0"/>
              </a:spcAft>
              <a:buSzPts val="1500"/>
              <a:buChar char="○"/>
              <a:defRPr/>
            </a:lvl2pPr>
            <a:lvl3pPr marL="1371600" lvl="2" indent="-323850" rtl="0">
              <a:lnSpc>
                <a:spcPct val="100000"/>
              </a:lnSpc>
              <a:spcBef>
                <a:spcPts val="0"/>
              </a:spcBef>
              <a:spcAft>
                <a:spcPts val="0"/>
              </a:spcAft>
              <a:buSzPts val="1500"/>
              <a:buChar char="■"/>
              <a:defRPr/>
            </a:lvl3pPr>
            <a:lvl4pPr marL="1828800" lvl="3" indent="-323850" rtl="0">
              <a:lnSpc>
                <a:spcPct val="100000"/>
              </a:lnSpc>
              <a:spcBef>
                <a:spcPts val="0"/>
              </a:spcBef>
              <a:spcAft>
                <a:spcPts val="0"/>
              </a:spcAft>
              <a:buSzPts val="1500"/>
              <a:buChar char="●"/>
              <a:defRPr/>
            </a:lvl4pPr>
            <a:lvl5pPr marL="2286000" lvl="4" indent="-323850" rtl="0">
              <a:lnSpc>
                <a:spcPct val="100000"/>
              </a:lnSpc>
              <a:spcBef>
                <a:spcPts val="0"/>
              </a:spcBef>
              <a:spcAft>
                <a:spcPts val="0"/>
              </a:spcAft>
              <a:buSzPts val="1500"/>
              <a:buChar char="○"/>
              <a:defRPr/>
            </a:lvl5pPr>
            <a:lvl6pPr marL="2743200" lvl="5" indent="-323850" rtl="0">
              <a:lnSpc>
                <a:spcPct val="100000"/>
              </a:lnSpc>
              <a:spcBef>
                <a:spcPts val="0"/>
              </a:spcBef>
              <a:spcAft>
                <a:spcPts val="0"/>
              </a:spcAft>
              <a:buSzPts val="1500"/>
              <a:buChar char="■"/>
              <a:defRPr/>
            </a:lvl6pPr>
            <a:lvl7pPr marL="3200400" lvl="6" indent="-323850" rtl="0">
              <a:lnSpc>
                <a:spcPct val="100000"/>
              </a:lnSpc>
              <a:spcBef>
                <a:spcPts val="0"/>
              </a:spcBef>
              <a:spcAft>
                <a:spcPts val="0"/>
              </a:spcAft>
              <a:buSzPts val="1500"/>
              <a:buChar char="●"/>
              <a:defRPr/>
            </a:lvl7pPr>
            <a:lvl8pPr marL="3657600" lvl="7" indent="-323850" rtl="0">
              <a:lnSpc>
                <a:spcPct val="100000"/>
              </a:lnSpc>
              <a:spcBef>
                <a:spcPts val="0"/>
              </a:spcBef>
              <a:spcAft>
                <a:spcPts val="0"/>
              </a:spcAft>
              <a:buSzPts val="1500"/>
              <a:buChar char="○"/>
              <a:defRPr/>
            </a:lvl8pPr>
            <a:lvl9pPr marL="4114800" lvl="8" indent="-323850" rtl="0">
              <a:lnSpc>
                <a:spcPct val="100000"/>
              </a:lnSpc>
              <a:spcBef>
                <a:spcPts val="0"/>
              </a:spcBef>
              <a:spcAft>
                <a:spcPts val="0"/>
              </a:spcAft>
              <a:buSzPts val="15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339"/>
        <p:cNvGrpSpPr/>
        <p:nvPr/>
      </p:nvGrpSpPr>
      <p:grpSpPr>
        <a:xfrm>
          <a:off x="0" y="0"/>
          <a:ext cx="0" cy="0"/>
          <a:chOff x="0" y="0"/>
          <a:chExt cx="0" cy="0"/>
        </a:xfrm>
      </p:grpSpPr>
      <p:grpSp>
        <p:nvGrpSpPr>
          <p:cNvPr id="340" name="Google Shape;340;p32"/>
          <p:cNvGrpSpPr/>
          <p:nvPr/>
        </p:nvGrpSpPr>
        <p:grpSpPr>
          <a:xfrm>
            <a:off x="6425700" y="-733898"/>
            <a:ext cx="3249625" cy="3226685"/>
            <a:chOff x="6425700" y="-733898"/>
            <a:chExt cx="3249625" cy="3226685"/>
          </a:xfrm>
        </p:grpSpPr>
        <p:sp>
          <p:nvSpPr>
            <p:cNvPr id="341" name="Google Shape;341;p32"/>
            <p:cNvSpPr/>
            <p:nvPr/>
          </p:nvSpPr>
          <p:spPr>
            <a:xfrm rot="10800000" flipH="1">
              <a:off x="6425700" y="-733898"/>
              <a:ext cx="3249625" cy="3226685"/>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rot="10800000" flipH="1">
              <a:off x="7324700" y="-469676"/>
              <a:ext cx="2027464" cy="2013151"/>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 name="Google Shape;343;p32"/>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4" name="Google Shape;344;p32"/>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cxnSp>
        <p:nvCxnSpPr>
          <p:cNvPr id="345" name="Google Shape;345;p32"/>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46" name="Google Shape;346;p32"/>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2">
  <p:cSld name="CUSTOM_20_1">
    <p:spTree>
      <p:nvGrpSpPr>
        <p:cNvPr id="1" name="Shape 347"/>
        <p:cNvGrpSpPr/>
        <p:nvPr/>
      </p:nvGrpSpPr>
      <p:grpSpPr>
        <a:xfrm>
          <a:off x="0" y="0"/>
          <a:ext cx="0" cy="0"/>
          <a:chOff x="0" y="0"/>
          <a:chExt cx="0" cy="0"/>
        </a:xfrm>
      </p:grpSpPr>
      <p:sp>
        <p:nvSpPr>
          <p:cNvPr id="348" name="Google Shape;348;p33"/>
          <p:cNvSpPr txBox="1">
            <a:spLocks noGrp="1"/>
          </p:cNvSpPr>
          <p:nvPr>
            <p:ph type="title"/>
          </p:nvPr>
        </p:nvSpPr>
        <p:spPr>
          <a:xfrm>
            <a:off x="720000" y="387600"/>
            <a:ext cx="77016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cxnSp>
        <p:nvCxnSpPr>
          <p:cNvPr id="349" name="Google Shape;349;p33"/>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50" name="Google Shape;350;p33"/>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51" name="Google Shape;351;p33"/>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352" name="Google Shape;352;p33"/>
          <p:cNvGrpSpPr/>
          <p:nvPr/>
        </p:nvGrpSpPr>
        <p:grpSpPr>
          <a:xfrm>
            <a:off x="7593750" y="-224752"/>
            <a:ext cx="2945977" cy="5363376"/>
            <a:chOff x="7517550" y="-224752"/>
            <a:chExt cx="2945977" cy="5363376"/>
          </a:xfrm>
        </p:grpSpPr>
        <p:sp>
          <p:nvSpPr>
            <p:cNvPr id="353" name="Google Shape;353;p33"/>
            <p:cNvSpPr/>
            <p:nvPr/>
          </p:nvSpPr>
          <p:spPr>
            <a:xfrm rot="-5400000" flipH="1">
              <a:off x="6042150" y="14030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3"/>
            <p:cNvSpPr/>
            <p:nvPr/>
          </p:nvSpPr>
          <p:spPr>
            <a:xfrm rot="-5400000" flipH="1">
              <a:off x="6727950" y="12506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355"/>
        <p:cNvGrpSpPr/>
        <p:nvPr/>
      </p:nvGrpSpPr>
      <p:grpSpPr>
        <a:xfrm>
          <a:off x="0" y="0"/>
          <a:ext cx="0" cy="0"/>
          <a:chOff x="0" y="0"/>
          <a:chExt cx="0" cy="0"/>
        </a:xfrm>
      </p:grpSpPr>
      <p:sp>
        <p:nvSpPr>
          <p:cNvPr id="356" name="Google Shape;356;p34"/>
          <p:cNvSpPr/>
          <p:nvPr/>
        </p:nvSpPr>
        <p:spPr>
          <a:xfrm rot="-5400000" flipH="1">
            <a:off x="3932571" y="-326216"/>
            <a:ext cx="7870195" cy="3511987"/>
          </a:xfrm>
          <a:custGeom>
            <a:avLst/>
            <a:gdLst/>
            <a:ahLst/>
            <a:cxnLst/>
            <a:rect l="l" t="t" r="r" b="b"/>
            <a:pathLst>
              <a:path w="173620" h="77476" extrusionOk="0">
                <a:moveTo>
                  <a:pt x="41164" y="1"/>
                </a:moveTo>
                <a:cubicBezTo>
                  <a:pt x="31284" y="1"/>
                  <a:pt x="21201" y="3658"/>
                  <a:pt x="13204" y="9630"/>
                </a:cubicBezTo>
                <a:cubicBezTo>
                  <a:pt x="7923" y="13569"/>
                  <a:pt x="3202" y="18673"/>
                  <a:pt x="1314" y="24987"/>
                </a:cubicBezTo>
                <a:cubicBezTo>
                  <a:pt x="1181" y="25459"/>
                  <a:pt x="1063" y="25931"/>
                  <a:pt x="945" y="26403"/>
                </a:cubicBezTo>
                <a:cubicBezTo>
                  <a:pt x="1" y="30548"/>
                  <a:pt x="178" y="34915"/>
                  <a:pt x="384" y="39193"/>
                </a:cubicBezTo>
                <a:lnTo>
                  <a:pt x="2155" y="77475"/>
                </a:lnTo>
                <a:lnTo>
                  <a:pt x="172719" y="77475"/>
                </a:lnTo>
                <a:cubicBezTo>
                  <a:pt x="173619" y="66618"/>
                  <a:pt x="173369" y="55952"/>
                  <a:pt x="167084" y="47794"/>
                </a:cubicBezTo>
                <a:cubicBezTo>
                  <a:pt x="161974" y="41135"/>
                  <a:pt x="156611" y="38854"/>
                  <a:pt x="151195" y="38854"/>
                </a:cubicBezTo>
                <a:cubicBezTo>
                  <a:pt x="141336" y="38854"/>
                  <a:pt x="131299" y="46415"/>
                  <a:pt x="122282" y="48900"/>
                </a:cubicBezTo>
                <a:cubicBezTo>
                  <a:pt x="118909" y="49833"/>
                  <a:pt x="115801" y="50253"/>
                  <a:pt x="112920" y="50253"/>
                </a:cubicBezTo>
                <a:cubicBezTo>
                  <a:pt x="96130" y="50253"/>
                  <a:pt x="87077" y="35992"/>
                  <a:pt x="78615" y="26020"/>
                </a:cubicBezTo>
                <a:cubicBezTo>
                  <a:pt x="71519" y="17685"/>
                  <a:pt x="66902" y="8405"/>
                  <a:pt x="56738" y="3463"/>
                </a:cubicBezTo>
                <a:cubicBezTo>
                  <a:pt x="51852" y="1083"/>
                  <a:pt x="46538" y="1"/>
                  <a:pt x="411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txBox="1">
            <a:spLocks noGrp="1"/>
          </p:cNvSpPr>
          <p:nvPr>
            <p:ph type="title"/>
          </p:nvPr>
        </p:nvSpPr>
        <p:spPr>
          <a:xfrm>
            <a:off x="722375" y="943335"/>
            <a:ext cx="3318600" cy="9729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5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58" name="Google Shape;358;p34"/>
          <p:cNvSpPr txBox="1">
            <a:spLocks noGrp="1"/>
          </p:cNvSpPr>
          <p:nvPr>
            <p:ph type="subTitle" idx="1"/>
          </p:nvPr>
        </p:nvSpPr>
        <p:spPr>
          <a:xfrm>
            <a:off x="722375" y="2117705"/>
            <a:ext cx="33186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59" name="Google Shape;359;p34"/>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360" name="Google Shape;360;p34"/>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61" name="Google Shape;361;p34"/>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62" name="Google Shape;362;p34"/>
          <p:cNvSpPr txBox="1"/>
          <p:nvPr/>
        </p:nvSpPr>
        <p:spPr>
          <a:xfrm>
            <a:off x="722375" y="3222814"/>
            <a:ext cx="38496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dk1"/>
                </a:solidFill>
                <a:latin typeface="Open Sans"/>
                <a:ea typeface="Open Sans"/>
                <a:cs typeface="Open Sans"/>
                <a:sym typeface="Open Sans"/>
              </a:rPr>
              <a:t>CREDITS: This presentation template was created by </a:t>
            </a:r>
            <a:r>
              <a:rPr lang="en" sz="1200" b="1">
                <a:solidFill>
                  <a:schemeClr val="dk1"/>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Open Sans"/>
                <a:ea typeface="Open Sans"/>
                <a:cs typeface="Open Sans"/>
                <a:sym typeface="Open Sans"/>
              </a:rPr>
              <a:t>, including icons by </a:t>
            </a:r>
            <a:r>
              <a:rPr lang="en" sz="1200" b="1">
                <a:solidFill>
                  <a:schemeClr val="dk1"/>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and infographics &amp; images by </a:t>
            </a:r>
            <a:r>
              <a:rPr lang="en" sz="1200" b="1">
                <a:solidFill>
                  <a:schemeClr val="dk1"/>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200" b="1">
              <a:solidFill>
                <a:schemeClr val="dk1"/>
              </a:solidFill>
              <a:latin typeface="Open Sans"/>
              <a:ea typeface="Open Sans"/>
              <a:cs typeface="Open Sans"/>
              <a:sym typeface="Open Sans"/>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363"/>
        <p:cNvGrpSpPr/>
        <p:nvPr/>
      </p:nvGrpSpPr>
      <p:grpSpPr>
        <a:xfrm>
          <a:off x="0" y="0"/>
          <a:ext cx="0" cy="0"/>
          <a:chOff x="0" y="0"/>
          <a:chExt cx="0" cy="0"/>
        </a:xfrm>
      </p:grpSpPr>
      <p:grpSp>
        <p:nvGrpSpPr>
          <p:cNvPr id="364" name="Google Shape;364;p35"/>
          <p:cNvGrpSpPr/>
          <p:nvPr/>
        </p:nvGrpSpPr>
        <p:grpSpPr>
          <a:xfrm>
            <a:off x="4971605" y="-81100"/>
            <a:ext cx="4339808" cy="4146638"/>
            <a:chOff x="4971605" y="-81100"/>
            <a:chExt cx="4339808" cy="4146638"/>
          </a:xfrm>
        </p:grpSpPr>
        <p:sp>
          <p:nvSpPr>
            <p:cNvPr id="365" name="Google Shape;365;p35"/>
            <p:cNvSpPr/>
            <p:nvPr/>
          </p:nvSpPr>
          <p:spPr>
            <a:xfrm>
              <a:off x="4971605" y="-81100"/>
              <a:ext cx="4339719" cy="4146638"/>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5"/>
            <p:cNvSpPr/>
            <p:nvPr/>
          </p:nvSpPr>
          <p:spPr>
            <a:xfrm>
              <a:off x="6057971" y="-81100"/>
              <a:ext cx="3253442" cy="3108691"/>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35"/>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cxnSp>
        <p:nvCxnSpPr>
          <p:cNvPr id="368" name="Google Shape;368;p35"/>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69" name="Google Shape;369;p35"/>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370"/>
        <p:cNvGrpSpPr/>
        <p:nvPr/>
      </p:nvGrpSpPr>
      <p:grpSpPr>
        <a:xfrm>
          <a:off x="0" y="0"/>
          <a:ext cx="0" cy="0"/>
          <a:chOff x="0" y="0"/>
          <a:chExt cx="0" cy="0"/>
        </a:xfrm>
      </p:grpSpPr>
      <p:cxnSp>
        <p:nvCxnSpPr>
          <p:cNvPr id="371" name="Google Shape;371;p36"/>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372" name="Google Shape;372;p36"/>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373" name="Google Shape;373;p36"/>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374" name="Google Shape;374;p36"/>
          <p:cNvGrpSpPr/>
          <p:nvPr/>
        </p:nvGrpSpPr>
        <p:grpSpPr>
          <a:xfrm>
            <a:off x="7593750" y="-224752"/>
            <a:ext cx="2945977" cy="5363376"/>
            <a:chOff x="7517550" y="-224752"/>
            <a:chExt cx="2945977" cy="5363376"/>
          </a:xfrm>
        </p:grpSpPr>
        <p:sp>
          <p:nvSpPr>
            <p:cNvPr id="375" name="Google Shape;375;p36"/>
            <p:cNvSpPr/>
            <p:nvPr/>
          </p:nvSpPr>
          <p:spPr>
            <a:xfrm rot="-5400000" flipH="1">
              <a:off x="6042150" y="14030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6"/>
            <p:cNvSpPr/>
            <p:nvPr/>
          </p:nvSpPr>
          <p:spPr>
            <a:xfrm rot="-5400000" flipH="1">
              <a:off x="6727950" y="1250647"/>
              <a:ext cx="5210976" cy="2260177"/>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slide 1">
  <p:cSld name="TITLE_1">
    <p:spTree>
      <p:nvGrpSpPr>
        <p:cNvPr id="1" name="Shape 377"/>
        <p:cNvGrpSpPr/>
        <p:nvPr/>
      </p:nvGrpSpPr>
      <p:grpSpPr>
        <a:xfrm>
          <a:off x="0" y="0"/>
          <a:ext cx="0" cy="0"/>
          <a:chOff x="0" y="0"/>
          <a:chExt cx="0" cy="0"/>
        </a:xfrm>
      </p:grpSpPr>
      <p:sp>
        <p:nvSpPr>
          <p:cNvPr id="378" name="Google Shape;378;p3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79" name="Google Shape;379;p37"/>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0" name="Google Shape;380;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slide 2">
  <p:cSld name="TITLE_2">
    <p:spTree>
      <p:nvGrpSpPr>
        <p:cNvPr id="1" name="Shape 381"/>
        <p:cNvGrpSpPr/>
        <p:nvPr/>
      </p:nvGrpSpPr>
      <p:grpSpPr>
        <a:xfrm>
          <a:off x="0" y="0"/>
          <a:ext cx="0" cy="0"/>
          <a:chOff x="0" y="0"/>
          <a:chExt cx="0" cy="0"/>
        </a:xfrm>
      </p:grpSpPr>
      <p:sp>
        <p:nvSpPr>
          <p:cNvPr id="382" name="Google Shape;382;p3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83" name="Google Shape;383;p38"/>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84" name="Google Shape;384;p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p5"/>
          <p:cNvSpPr/>
          <p:nvPr/>
        </p:nvSpPr>
        <p:spPr>
          <a:xfrm>
            <a:off x="6943775" y="-128389"/>
            <a:ext cx="2429919" cy="2321808"/>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7276296" y="-128389"/>
            <a:ext cx="2248465" cy="2148427"/>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rot="10800000" flipH="1">
            <a:off x="8064557" y="3876652"/>
            <a:ext cx="1460205" cy="1395238"/>
          </a:xfrm>
          <a:custGeom>
            <a:avLst/>
            <a:gdLst/>
            <a:ahLst/>
            <a:cxnLst/>
            <a:rect l="l" t="t" r="r" b="b"/>
            <a:pathLst>
              <a:path w="97951" h="93593" extrusionOk="0">
                <a:moveTo>
                  <a:pt x="97951" y="0"/>
                </a:moveTo>
                <a:lnTo>
                  <a:pt x="3211" y="187"/>
                </a:lnTo>
                <a:cubicBezTo>
                  <a:pt x="0" y="12657"/>
                  <a:pt x="5619" y="26901"/>
                  <a:pt x="16484" y="33808"/>
                </a:cubicBezTo>
                <a:cubicBezTo>
                  <a:pt x="23839" y="38493"/>
                  <a:pt x="32725" y="39763"/>
                  <a:pt x="40024" y="44542"/>
                </a:cubicBezTo>
                <a:cubicBezTo>
                  <a:pt x="50702" y="51561"/>
                  <a:pt x="48276" y="65394"/>
                  <a:pt x="49974" y="76296"/>
                </a:cubicBezTo>
                <a:cubicBezTo>
                  <a:pt x="51918" y="88671"/>
                  <a:pt x="62500" y="93593"/>
                  <a:pt x="73441" y="93593"/>
                </a:cubicBezTo>
                <a:cubicBezTo>
                  <a:pt x="77734" y="93593"/>
                  <a:pt x="82082" y="92835"/>
                  <a:pt x="85985" y="91473"/>
                </a:cubicBezTo>
                <a:cubicBezTo>
                  <a:pt x="91006" y="89718"/>
                  <a:pt x="95561" y="86302"/>
                  <a:pt x="97951" y="81560"/>
                </a:cubicBezTo>
                <a:lnTo>
                  <a:pt x="979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ubTitle" idx="1"/>
          </p:nvPr>
        </p:nvSpPr>
        <p:spPr>
          <a:xfrm>
            <a:off x="1254788" y="2372979"/>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39" name="Google Shape;39;p5"/>
          <p:cNvSpPr txBox="1">
            <a:spLocks noGrp="1"/>
          </p:cNvSpPr>
          <p:nvPr>
            <p:ph type="subTitle" idx="2"/>
          </p:nvPr>
        </p:nvSpPr>
        <p:spPr>
          <a:xfrm>
            <a:off x="1254788" y="2894475"/>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0" name="Google Shape;40;p5"/>
          <p:cNvSpPr txBox="1">
            <a:spLocks noGrp="1"/>
          </p:cNvSpPr>
          <p:nvPr>
            <p:ph type="subTitle" idx="3"/>
          </p:nvPr>
        </p:nvSpPr>
        <p:spPr>
          <a:xfrm>
            <a:off x="5112413" y="2372979"/>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200">
                <a:latin typeface="Varela"/>
                <a:ea typeface="Varela"/>
                <a:cs typeface="Varela"/>
                <a:sym typeface="Varela"/>
              </a:defRPr>
            </a:lvl1pPr>
            <a:lvl2pPr lvl="1" rtl="0">
              <a:lnSpc>
                <a:spcPct val="100000"/>
              </a:lnSpc>
              <a:spcBef>
                <a:spcPts val="0"/>
              </a:spcBef>
              <a:spcAft>
                <a:spcPts val="0"/>
              </a:spcAft>
              <a:buNone/>
              <a:defRPr sz="2200">
                <a:latin typeface="Varela"/>
                <a:ea typeface="Varela"/>
                <a:cs typeface="Varela"/>
                <a:sym typeface="Varela"/>
              </a:defRPr>
            </a:lvl2pPr>
            <a:lvl3pPr lvl="2" rtl="0">
              <a:lnSpc>
                <a:spcPct val="100000"/>
              </a:lnSpc>
              <a:spcBef>
                <a:spcPts val="0"/>
              </a:spcBef>
              <a:spcAft>
                <a:spcPts val="0"/>
              </a:spcAft>
              <a:buNone/>
              <a:defRPr sz="2200">
                <a:latin typeface="Varela"/>
                <a:ea typeface="Varela"/>
                <a:cs typeface="Varela"/>
                <a:sym typeface="Varela"/>
              </a:defRPr>
            </a:lvl3pPr>
            <a:lvl4pPr lvl="3" rtl="0">
              <a:lnSpc>
                <a:spcPct val="100000"/>
              </a:lnSpc>
              <a:spcBef>
                <a:spcPts val="0"/>
              </a:spcBef>
              <a:spcAft>
                <a:spcPts val="0"/>
              </a:spcAft>
              <a:buNone/>
              <a:defRPr sz="2200">
                <a:latin typeface="Varela"/>
                <a:ea typeface="Varela"/>
                <a:cs typeface="Varela"/>
                <a:sym typeface="Varela"/>
              </a:defRPr>
            </a:lvl4pPr>
            <a:lvl5pPr lvl="4" rtl="0">
              <a:lnSpc>
                <a:spcPct val="100000"/>
              </a:lnSpc>
              <a:spcBef>
                <a:spcPts val="0"/>
              </a:spcBef>
              <a:spcAft>
                <a:spcPts val="0"/>
              </a:spcAft>
              <a:buNone/>
              <a:defRPr sz="2200">
                <a:latin typeface="Varela"/>
                <a:ea typeface="Varela"/>
                <a:cs typeface="Varela"/>
                <a:sym typeface="Varela"/>
              </a:defRPr>
            </a:lvl5pPr>
            <a:lvl6pPr lvl="5" rtl="0">
              <a:lnSpc>
                <a:spcPct val="100000"/>
              </a:lnSpc>
              <a:spcBef>
                <a:spcPts val="0"/>
              </a:spcBef>
              <a:spcAft>
                <a:spcPts val="0"/>
              </a:spcAft>
              <a:buNone/>
              <a:defRPr sz="2200">
                <a:latin typeface="Varela"/>
                <a:ea typeface="Varela"/>
                <a:cs typeface="Varela"/>
                <a:sym typeface="Varela"/>
              </a:defRPr>
            </a:lvl6pPr>
            <a:lvl7pPr lvl="6" rtl="0">
              <a:lnSpc>
                <a:spcPct val="100000"/>
              </a:lnSpc>
              <a:spcBef>
                <a:spcPts val="0"/>
              </a:spcBef>
              <a:spcAft>
                <a:spcPts val="0"/>
              </a:spcAft>
              <a:buNone/>
              <a:defRPr sz="2200">
                <a:latin typeface="Varela"/>
                <a:ea typeface="Varela"/>
                <a:cs typeface="Varela"/>
                <a:sym typeface="Varela"/>
              </a:defRPr>
            </a:lvl7pPr>
            <a:lvl8pPr lvl="7" rtl="0">
              <a:lnSpc>
                <a:spcPct val="100000"/>
              </a:lnSpc>
              <a:spcBef>
                <a:spcPts val="0"/>
              </a:spcBef>
              <a:spcAft>
                <a:spcPts val="0"/>
              </a:spcAft>
              <a:buNone/>
              <a:defRPr sz="2200">
                <a:latin typeface="Varela"/>
                <a:ea typeface="Varela"/>
                <a:cs typeface="Varela"/>
                <a:sym typeface="Varela"/>
              </a:defRPr>
            </a:lvl8pPr>
            <a:lvl9pPr lvl="8" rtl="0">
              <a:lnSpc>
                <a:spcPct val="100000"/>
              </a:lnSpc>
              <a:spcBef>
                <a:spcPts val="0"/>
              </a:spcBef>
              <a:spcAft>
                <a:spcPts val="0"/>
              </a:spcAft>
              <a:buNone/>
              <a:defRPr sz="2200">
                <a:latin typeface="Varela"/>
                <a:ea typeface="Varela"/>
                <a:cs typeface="Varela"/>
                <a:sym typeface="Varela"/>
              </a:defRPr>
            </a:lvl9pPr>
          </a:lstStyle>
          <a:p>
            <a:endParaRPr/>
          </a:p>
        </p:txBody>
      </p:sp>
      <p:sp>
        <p:nvSpPr>
          <p:cNvPr id="41" name="Google Shape;41;p5"/>
          <p:cNvSpPr txBox="1">
            <a:spLocks noGrp="1"/>
          </p:cNvSpPr>
          <p:nvPr>
            <p:ph type="subTitle" idx="4"/>
          </p:nvPr>
        </p:nvSpPr>
        <p:spPr>
          <a:xfrm>
            <a:off x="5112413" y="2894475"/>
            <a:ext cx="2776800" cy="888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42" name="Google Shape;42;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sz="3200"/>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43" name="Google Shape;43;p5"/>
          <p:cNvSpPr txBox="1">
            <a:spLocks noGrp="1"/>
          </p:cNvSpPr>
          <p:nvPr>
            <p:ph type="title" idx="5" hasCustomPrompt="1"/>
          </p:nvPr>
        </p:nvSpPr>
        <p:spPr>
          <a:xfrm>
            <a:off x="2200250" y="1689950"/>
            <a:ext cx="885900" cy="55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44" name="Google Shape;44;p5"/>
          <p:cNvSpPr txBox="1">
            <a:spLocks noGrp="1"/>
          </p:cNvSpPr>
          <p:nvPr>
            <p:ph type="title" idx="6" hasCustomPrompt="1"/>
          </p:nvPr>
        </p:nvSpPr>
        <p:spPr>
          <a:xfrm>
            <a:off x="6057875" y="1689950"/>
            <a:ext cx="885900" cy="55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200"/>
              <a:buNone/>
              <a:defRPr sz="3600">
                <a:solidFill>
                  <a:schemeClr val="accent1"/>
                </a:solidFill>
              </a:defRPr>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cxnSp>
        <p:nvCxnSpPr>
          <p:cNvPr id="45" name="Google Shape;45;p5"/>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46" name="Google Shape;46;p5"/>
          <p:cNvSpPr txBox="1">
            <a:spLocks noGrp="1"/>
          </p:cNvSpPr>
          <p:nvPr>
            <p:ph type="subTitle" idx="7"/>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
        <p:nvSpPr>
          <p:cNvPr id="47" name="Google Shape;47;p5"/>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6"/>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50" name="Google Shape;50;p6"/>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51" name="Google Shape;51;p6"/>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grpSp>
        <p:nvGrpSpPr>
          <p:cNvPr id="52" name="Google Shape;52;p6"/>
          <p:cNvGrpSpPr/>
          <p:nvPr/>
        </p:nvGrpSpPr>
        <p:grpSpPr>
          <a:xfrm>
            <a:off x="7656269" y="-391325"/>
            <a:ext cx="1838280" cy="2865530"/>
            <a:chOff x="7656269" y="-391325"/>
            <a:chExt cx="1838280" cy="2865530"/>
          </a:xfrm>
        </p:grpSpPr>
        <p:sp>
          <p:nvSpPr>
            <p:cNvPr id="53" name="Google Shape;53;p6"/>
            <p:cNvSpPr/>
            <p:nvPr/>
          </p:nvSpPr>
          <p:spPr>
            <a:xfrm flipH="1">
              <a:off x="7656269" y="-67700"/>
              <a:ext cx="1517606" cy="2541905"/>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flipH="1">
              <a:off x="7976994" y="-391325"/>
              <a:ext cx="1517555" cy="2541545"/>
            </a:xfrm>
            <a:custGeom>
              <a:avLst/>
              <a:gdLst/>
              <a:ahLst/>
              <a:cxnLst/>
              <a:rect l="l" t="t" r="r" b="b"/>
              <a:pathLst>
                <a:path w="73365" h="122869" extrusionOk="0">
                  <a:moveTo>
                    <a:pt x="0" y="0"/>
                  </a:moveTo>
                  <a:lnTo>
                    <a:pt x="0" y="122293"/>
                  </a:lnTo>
                  <a:cubicBezTo>
                    <a:pt x="3084" y="122585"/>
                    <a:pt x="6279" y="122869"/>
                    <a:pt x="9434" y="122869"/>
                  </a:cubicBezTo>
                  <a:cubicBezTo>
                    <a:pt x="14549" y="122869"/>
                    <a:pt x="19560" y="122123"/>
                    <a:pt x="23820" y="119456"/>
                  </a:cubicBezTo>
                  <a:cubicBezTo>
                    <a:pt x="30074" y="115554"/>
                    <a:pt x="33490" y="108218"/>
                    <a:pt x="34685" y="100937"/>
                  </a:cubicBezTo>
                  <a:cubicBezTo>
                    <a:pt x="35861" y="93657"/>
                    <a:pt x="35170" y="86208"/>
                    <a:pt x="35077" y="78834"/>
                  </a:cubicBezTo>
                  <a:cubicBezTo>
                    <a:pt x="34965" y="71461"/>
                    <a:pt x="35525" y="63807"/>
                    <a:pt x="38979" y="57273"/>
                  </a:cubicBezTo>
                  <a:cubicBezTo>
                    <a:pt x="46296" y="43347"/>
                    <a:pt x="64927" y="37578"/>
                    <a:pt x="70639" y="22905"/>
                  </a:cubicBezTo>
                  <a:cubicBezTo>
                    <a:pt x="73365" y="15886"/>
                    <a:pt x="72581" y="7990"/>
                    <a:pt x="71031" y="616"/>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6"/>
        <p:cNvGrpSpPr/>
        <p:nvPr/>
      </p:nvGrpSpPr>
      <p:grpSpPr>
        <a:xfrm>
          <a:off x="0" y="0"/>
          <a:ext cx="0" cy="0"/>
          <a:chOff x="0" y="0"/>
          <a:chExt cx="0" cy="0"/>
        </a:xfrm>
      </p:grpSpPr>
      <p:grpSp>
        <p:nvGrpSpPr>
          <p:cNvPr id="57" name="Google Shape;57;p7"/>
          <p:cNvGrpSpPr/>
          <p:nvPr/>
        </p:nvGrpSpPr>
        <p:grpSpPr>
          <a:xfrm>
            <a:off x="5644075" y="-76201"/>
            <a:ext cx="3728515" cy="8244969"/>
            <a:chOff x="5644075" y="-76201"/>
            <a:chExt cx="3728515" cy="8244969"/>
          </a:xfrm>
        </p:grpSpPr>
        <p:sp>
          <p:nvSpPr>
            <p:cNvPr id="58" name="Google Shape;58;p7"/>
            <p:cNvSpPr/>
            <p:nvPr/>
          </p:nvSpPr>
          <p:spPr>
            <a:xfrm rot="-5400000" flipH="1">
              <a:off x="3309652" y="2258222"/>
              <a:ext cx="8244969" cy="3576123"/>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rot="-5400000" flipH="1">
              <a:off x="4327039" y="1916584"/>
              <a:ext cx="7038336" cy="3052765"/>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7"/>
          <p:cNvSpPr txBox="1">
            <a:spLocks noGrp="1"/>
          </p:cNvSpPr>
          <p:nvPr>
            <p:ph type="subTitle" idx="1"/>
          </p:nvPr>
        </p:nvSpPr>
        <p:spPr>
          <a:xfrm>
            <a:off x="1042591" y="2371225"/>
            <a:ext cx="31569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 name="Google Shape;61;p7"/>
          <p:cNvSpPr txBox="1">
            <a:spLocks noGrp="1"/>
          </p:cNvSpPr>
          <p:nvPr>
            <p:ph type="title"/>
          </p:nvPr>
        </p:nvSpPr>
        <p:spPr>
          <a:xfrm>
            <a:off x="1042591" y="1063825"/>
            <a:ext cx="3156900" cy="11154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
        <p:nvSpPr>
          <p:cNvPr id="62" name="Google Shape;62;p7"/>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63" name="Google Shape;63;p7"/>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64" name="Google Shape;64;p7"/>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grpSp>
        <p:nvGrpSpPr>
          <p:cNvPr id="66" name="Google Shape;66;p8"/>
          <p:cNvGrpSpPr/>
          <p:nvPr/>
        </p:nvGrpSpPr>
        <p:grpSpPr>
          <a:xfrm>
            <a:off x="-2657109" y="-1238751"/>
            <a:ext cx="4082319" cy="6696282"/>
            <a:chOff x="-2579119" y="-1238751"/>
            <a:chExt cx="4082319" cy="6696282"/>
          </a:xfrm>
        </p:grpSpPr>
        <p:sp>
          <p:nvSpPr>
            <p:cNvPr id="67" name="Google Shape;67;p8"/>
            <p:cNvSpPr/>
            <p:nvPr/>
          </p:nvSpPr>
          <p:spPr>
            <a:xfrm rot="5400000">
              <a:off x="-2956131" y="998200"/>
              <a:ext cx="5771551" cy="3147111"/>
            </a:xfrm>
            <a:custGeom>
              <a:avLst/>
              <a:gdLst/>
              <a:ahLst/>
              <a:cxnLst/>
              <a:rect l="l" t="t" r="r" b="b"/>
              <a:pathLst>
                <a:path w="168132" h="91679" extrusionOk="0">
                  <a:moveTo>
                    <a:pt x="58393" y="0"/>
                  </a:moveTo>
                  <a:cubicBezTo>
                    <a:pt x="53628" y="0"/>
                    <a:pt x="48767" y="708"/>
                    <a:pt x="43948" y="2148"/>
                  </a:cubicBezTo>
                  <a:cubicBezTo>
                    <a:pt x="25965" y="7503"/>
                    <a:pt x="9531" y="18700"/>
                    <a:pt x="1" y="34366"/>
                  </a:cubicBezTo>
                  <a:lnTo>
                    <a:pt x="1" y="91679"/>
                  </a:lnTo>
                  <a:lnTo>
                    <a:pt x="168132" y="91679"/>
                  </a:lnTo>
                  <a:lnTo>
                    <a:pt x="168132" y="54636"/>
                  </a:lnTo>
                  <a:cubicBezTo>
                    <a:pt x="165078" y="47083"/>
                    <a:pt x="162039" y="38674"/>
                    <a:pt x="155695" y="32980"/>
                  </a:cubicBezTo>
                  <a:cubicBezTo>
                    <a:pt x="151642" y="29345"/>
                    <a:pt x="147121" y="28121"/>
                    <a:pt x="142401" y="28121"/>
                  </a:cubicBezTo>
                  <a:cubicBezTo>
                    <a:pt x="137483" y="28121"/>
                    <a:pt x="132348" y="29450"/>
                    <a:pt x="127297" y="30767"/>
                  </a:cubicBezTo>
                  <a:cubicBezTo>
                    <a:pt x="123205" y="31835"/>
                    <a:pt x="119661" y="32820"/>
                    <a:pt x="116174" y="32820"/>
                  </a:cubicBezTo>
                  <a:cubicBezTo>
                    <a:pt x="113062" y="32820"/>
                    <a:pt x="109997" y="32035"/>
                    <a:pt x="106630" y="29823"/>
                  </a:cubicBezTo>
                  <a:cubicBezTo>
                    <a:pt x="101201" y="26267"/>
                    <a:pt x="97247" y="20986"/>
                    <a:pt x="93190" y="16133"/>
                  </a:cubicBezTo>
                  <a:cubicBezTo>
                    <a:pt x="84341" y="5555"/>
                    <a:pt x="71742" y="0"/>
                    <a:pt x="58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rot="5400000">
              <a:off x="-4101585" y="283715"/>
              <a:ext cx="6696277" cy="3651345"/>
            </a:xfrm>
            <a:custGeom>
              <a:avLst/>
              <a:gdLst/>
              <a:ahLst/>
              <a:cxnLst/>
              <a:rect l="l" t="t" r="r" b="b"/>
              <a:pathLst>
                <a:path w="168132" h="91679" extrusionOk="0">
                  <a:moveTo>
                    <a:pt x="58393" y="0"/>
                  </a:moveTo>
                  <a:cubicBezTo>
                    <a:pt x="53628" y="0"/>
                    <a:pt x="48767" y="708"/>
                    <a:pt x="43948" y="2148"/>
                  </a:cubicBezTo>
                  <a:cubicBezTo>
                    <a:pt x="25965" y="7503"/>
                    <a:pt x="9531" y="18700"/>
                    <a:pt x="1" y="34366"/>
                  </a:cubicBezTo>
                  <a:lnTo>
                    <a:pt x="1" y="91679"/>
                  </a:lnTo>
                  <a:lnTo>
                    <a:pt x="168132" y="91679"/>
                  </a:lnTo>
                  <a:lnTo>
                    <a:pt x="168132" y="54636"/>
                  </a:lnTo>
                  <a:cubicBezTo>
                    <a:pt x="165078" y="47083"/>
                    <a:pt x="162039" y="38674"/>
                    <a:pt x="155695" y="32980"/>
                  </a:cubicBezTo>
                  <a:cubicBezTo>
                    <a:pt x="151642" y="29345"/>
                    <a:pt x="147121" y="28121"/>
                    <a:pt x="142401" y="28121"/>
                  </a:cubicBezTo>
                  <a:cubicBezTo>
                    <a:pt x="137483" y="28121"/>
                    <a:pt x="132348" y="29450"/>
                    <a:pt x="127297" y="30767"/>
                  </a:cubicBezTo>
                  <a:cubicBezTo>
                    <a:pt x="123205" y="31835"/>
                    <a:pt x="119661" y="32820"/>
                    <a:pt x="116174" y="32820"/>
                  </a:cubicBezTo>
                  <a:cubicBezTo>
                    <a:pt x="113062" y="32820"/>
                    <a:pt x="109997" y="32035"/>
                    <a:pt x="106630" y="29823"/>
                  </a:cubicBezTo>
                  <a:cubicBezTo>
                    <a:pt x="101201" y="26267"/>
                    <a:pt x="97247" y="20986"/>
                    <a:pt x="93190" y="16133"/>
                  </a:cubicBezTo>
                  <a:cubicBezTo>
                    <a:pt x="84341" y="5555"/>
                    <a:pt x="71742" y="0"/>
                    <a:pt x="58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8"/>
          <p:cNvGrpSpPr/>
          <p:nvPr/>
        </p:nvGrpSpPr>
        <p:grpSpPr>
          <a:xfrm flipH="1">
            <a:off x="7718791" y="-1238751"/>
            <a:ext cx="4082319" cy="6696282"/>
            <a:chOff x="-2579119" y="-1238751"/>
            <a:chExt cx="4082319" cy="6696282"/>
          </a:xfrm>
        </p:grpSpPr>
        <p:sp>
          <p:nvSpPr>
            <p:cNvPr id="70" name="Google Shape;70;p8"/>
            <p:cNvSpPr/>
            <p:nvPr/>
          </p:nvSpPr>
          <p:spPr>
            <a:xfrm rot="5400000">
              <a:off x="-2956131" y="998200"/>
              <a:ext cx="5771551" cy="3147111"/>
            </a:xfrm>
            <a:custGeom>
              <a:avLst/>
              <a:gdLst/>
              <a:ahLst/>
              <a:cxnLst/>
              <a:rect l="l" t="t" r="r" b="b"/>
              <a:pathLst>
                <a:path w="168132" h="91679" extrusionOk="0">
                  <a:moveTo>
                    <a:pt x="58393" y="0"/>
                  </a:moveTo>
                  <a:cubicBezTo>
                    <a:pt x="53628" y="0"/>
                    <a:pt x="48767" y="708"/>
                    <a:pt x="43948" y="2148"/>
                  </a:cubicBezTo>
                  <a:cubicBezTo>
                    <a:pt x="25965" y="7503"/>
                    <a:pt x="9531" y="18700"/>
                    <a:pt x="1" y="34366"/>
                  </a:cubicBezTo>
                  <a:lnTo>
                    <a:pt x="1" y="91679"/>
                  </a:lnTo>
                  <a:lnTo>
                    <a:pt x="168132" y="91679"/>
                  </a:lnTo>
                  <a:lnTo>
                    <a:pt x="168132" y="54636"/>
                  </a:lnTo>
                  <a:cubicBezTo>
                    <a:pt x="165078" y="47083"/>
                    <a:pt x="162039" y="38674"/>
                    <a:pt x="155695" y="32980"/>
                  </a:cubicBezTo>
                  <a:cubicBezTo>
                    <a:pt x="151642" y="29345"/>
                    <a:pt x="147121" y="28121"/>
                    <a:pt x="142401" y="28121"/>
                  </a:cubicBezTo>
                  <a:cubicBezTo>
                    <a:pt x="137483" y="28121"/>
                    <a:pt x="132348" y="29450"/>
                    <a:pt x="127297" y="30767"/>
                  </a:cubicBezTo>
                  <a:cubicBezTo>
                    <a:pt x="123205" y="31835"/>
                    <a:pt x="119661" y="32820"/>
                    <a:pt x="116174" y="32820"/>
                  </a:cubicBezTo>
                  <a:cubicBezTo>
                    <a:pt x="113062" y="32820"/>
                    <a:pt x="109997" y="32035"/>
                    <a:pt x="106630" y="29823"/>
                  </a:cubicBezTo>
                  <a:cubicBezTo>
                    <a:pt x="101201" y="26267"/>
                    <a:pt x="97247" y="20986"/>
                    <a:pt x="93190" y="16133"/>
                  </a:cubicBezTo>
                  <a:cubicBezTo>
                    <a:pt x="84341" y="5555"/>
                    <a:pt x="71742" y="0"/>
                    <a:pt x="58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rot="5400000">
              <a:off x="-4101585" y="283715"/>
              <a:ext cx="6696277" cy="3651345"/>
            </a:xfrm>
            <a:custGeom>
              <a:avLst/>
              <a:gdLst/>
              <a:ahLst/>
              <a:cxnLst/>
              <a:rect l="l" t="t" r="r" b="b"/>
              <a:pathLst>
                <a:path w="168132" h="91679" extrusionOk="0">
                  <a:moveTo>
                    <a:pt x="58393" y="0"/>
                  </a:moveTo>
                  <a:cubicBezTo>
                    <a:pt x="53628" y="0"/>
                    <a:pt x="48767" y="708"/>
                    <a:pt x="43948" y="2148"/>
                  </a:cubicBezTo>
                  <a:cubicBezTo>
                    <a:pt x="25965" y="7503"/>
                    <a:pt x="9531" y="18700"/>
                    <a:pt x="1" y="34366"/>
                  </a:cubicBezTo>
                  <a:lnTo>
                    <a:pt x="1" y="91679"/>
                  </a:lnTo>
                  <a:lnTo>
                    <a:pt x="168132" y="91679"/>
                  </a:lnTo>
                  <a:lnTo>
                    <a:pt x="168132" y="54636"/>
                  </a:lnTo>
                  <a:cubicBezTo>
                    <a:pt x="165078" y="47083"/>
                    <a:pt x="162039" y="38674"/>
                    <a:pt x="155695" y="32980"/>
                  </a:cubicBezTo>
                  <a:cubicBezTo>
                    <a:pt x="151642" y="29345"/>
                    <a:pt x="147121" y="28121"/>
                    <a:pt x="142401" y="28121"/>
                  </a:cubicBezTo>
                  <a:cubicBezTo>
                    <a:pt x="137483" y="28121"/>
                    <a:pt x="132348" y="29450"/>
                    <a:pt x="127297" y="30767"/>
                  </a:cubicBezTo>
                  <a:cubicBezTo>
                    <a:pt x="123205" y="31835"/>
                    <a:pt x="119661" y="32820"/>
                    <a:pt x="116174" y="32820"/>
                  </a:cubicBezTo>
                  <a:cubicBezTo>
                    <a:pt x="113062" y="32820"/>
                    <a:pt x="109997" y="32035"/>
                    <a:pt x="106630" y="29823"/>
                  </a:cubicBezTo>
                  <a:cubicBezTo>
                    <a:pt x="101201" y="26267"/>
                    <a:pt x="97247" y="20986"/>
                    <a:pt x="93190" y="16133"/>
                  </a:cubicBezTo>
                  <a:cubicBezTo>
                    <a:pt x="84341" y="5555"/>
                    <a:pt x="71742" y="0"/>
                    <a:pt x="583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8"/>
          <p:cNvSpPr txBox="1">
            <a:spLocks noGrp="1"/>
          </p:cNvSpPr>
          <p:nvPr>
            <p:ph type="title"/>
          </p:nvPr>
        </p:nvSpPr>
        <p:spPr>
          <a:xfrm>
            <a:off x="1714950" y="1265129"/>
            <a:ext cx="5714100" cy="238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500"/>
              <a:buNone/>
              <a:defRPr sz="85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a:endParaRPr/>
          </a:p>
        </p:txBody>
      </p:sp>
      <p:sp>
        <p:nvSpPr>
          <p:cNvPr id="73" name="Google Shape;73;p8"/>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74" name="Google Shape;74;p8"/>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75" name="Google Shape;75;p8"/>
          <p:cNvSpPr txBox="1">
            <a:spLocks noGrp="1"/>
          </p:cNvSpPr>
          <p:nvPr>
            <p:ph type="subTitle" idx="1"/>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6"/>
        <p:cNvGrpSpPr/>
        <p:nvPr/>
      </p:nvGrpSpPr>
      <p:grpSpPr>
        <a:xfrm>
          <a:off x="0" y="0"/>
          <a:ext cx="0" cy="0"/>
          <a:chOff x="0" y="0"/>
          <a:chExt cx="0" cy="0"/>
        </a:xfrm>
      </p:grpSpPr>
      <p:sp>
        <p:nvSpPr>
          <p:cNvPr id="77" name="Google Shape;77;p9"/>
          <p:cNvSpPr/>
          <p:nvPr/>
        </p:nvSpPr>
        <p:spPr>
          <a:xfrm>
            <a:off x="-15839" y="-76200"/>
            <a:ext cx="2332316" cy="3906156"/>
          </a:xfrm>
          <a:custGeom>
            <a:avLst/>
            <a:gdLst/>
            <a:ahLst/>
            <a:cxnLst/>
            <a:rect l="l" t="t" r="r" b="b"/>
            <a:pathLst>
              <a:path w="82066" h="137456" extrusionOk="0">
                <a:moveTo>
                  <a:pt x="1" y="1"/>
                </a:moveTo>
                <a:lnTo>
                  <a:pt x="1" y="136817"/>
                </a:lnTo>
                <a:cubicBezTo>
                  <a:pt x="3430" y="137143"/>
                  <a:pt x="6983" y="137456"/>
                  <a:pt x="10493" y="137456"/>
                </a:cubicBezTo>
                <a:cubicBezTo>
                  <a:pt x="16232" y="137456"/>
                  <a:pt x="21856" y="136621"/>
                  <a:pt x="26640" y="133644"/>
                </a:cubicBezTo>
                <a:cubicBezTo>
                  <a:pt x="33641" y="129257"/>
                  <a:pt x="37467" y="121062"/>
                  <a:pt x="38793" y="112922"/>
                </a:cubicBezTo>
                <a:cubicBezTo>
                  <a:pt x="40118" y="104765"/>
                  <a:pt x="39353" y="96420"/>
                  <a:pt x="39241" y="88188"/>
                </a:cubicBezTo>
                <a:cubicBezTo>
                  <a:pt x="39110" y="79936"/>
                  <a:pt x="39745" y="71368"/>
                  <a:pt x="43591" y="64069"/>
                </a:cubicBezTo>
                <a:cubicBezTo>
                  <a:pt x="51804" y="48481"/>
                  <a:pt x="72619" y="42022"/>
                  <a:pt x="79022" y="25613"/>
                </a:cubicBezTo>
                <a:cubicBezTo>
                  <a:pt x="82065" y="17754"/>
                  <a:pt x="81188" y="8943"/>
                  <a:pt x="79452" y="67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6879750" y="2902214"/>
            <a:ext cx="2332342" cy="2315877"/>
          </a:xfrm>
          <a:custGeom>
            <a:avLst/>
            <a:gdLst/>
            <a:ahLst/>
            <a:cxnLst/>
            <a:rect l="l" t="t" r="r" b="b"/>
            <a:pathLst>
              <a:path w="96328" h="95648" extrusionOk="0">
                <a:moveTo>
                  <a:pt x="88893" y="1"/>
                </a:moveTo>
                <a:cubicBezTo>
                  <a:pt x="78510" y="1"/>
                  <a:pt x="68097" y="5363"/>
                  <a:pt x="62501" y="14181"/>
                </a:cubicBezTo>
                <a:cubicBezTo>
                  <a:pt x="57815" y="21536"/>
                  <a:pt x="56546" y="30422"/>
                  <a:pt x="51767" y="37721"/>
                </a:cubicBezTo>
                <a:cubicBezTo>
                  <a:pt x="44748" y="48399"/>
                  <a:pt x="30915" y="45972"/>
                  <a:pt x="20013" y="47671"/>
                </a:cubicBezTo>
                <a:cubicBezTo>
                  <a:pt x="2782" y="50359"/>
                  <a:pt x="1" y="69811"/>
                  <a:pt x="4836" y="83681"/>
                </a:cubicBezTo>
                <a:cubicBezTo>
                  <a:pt x="6591" y="88703"/>
                  <a:pt x="10007" y="93239"/>
                  <a:pt x="14748" y="95647"/>
                </a:cubicBezTo>
                <a:lnTo>
                  <a:pt x="96327" y="95647"/>
                </a:lnTo>
                <a:lnTo>
                  <a:pt x="96122" y="908"/>
                </a:lnTo>
                <a:cubicBezTo>
                  <a:pt x="93755" y="295"/>
                  <a:pt x="91325" y="1"/>
                  <a:pt x="88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txBox="1">
            <a:spLocks noGrp="1"/>
          </p:cNvSpPr>
          <p:nvPr>
            <p:ph type="subTitle" idx="1"/>
          </p:nvPr>
        </p:nvSpPr>
        <p:spPr>
          <a:xfrm>
            <a:off x="4580007" y="2303843"/>
            <a:ext cx="3507600" cy="1074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800"/>
            </a:lvl1pPr>
            <a:lvl2pPr lvl="1" rtl="0">
              <a:spcBef>
                <a:spcPts val="0"/>
              </a:spcBef>
              <a:spcAft>
                <a:spcPts val="0"/>
              </a:spcAft>
              <a:buNone/>
              <a:defRPr sz="1800"/>
            </a:lvl2pPr>
            <a:lvl3pPr lvl="2" rtl="0">
              <a:spcBef>
                <a:spcPts val="0"/>
              </a:spcBef>
              <a:spcAft>
                <a:spcPts val="0"/>
              </a:spcAft>
              <a:buNone/>
              <a:defRPr sz="1800"/>
            </a:lvl3pPr>
            <a:lvl4pPr lvl="3" rtl="0">
              <a:spcBef>
                <a:spcPts val="0"/>
              </a:spcBef>
              <a:spcAft>
                <a:spcPts val="0"/>
              </a:spcAft>
              <a:buNone/>
              <a:defRPr sz="1800"/>
            </a:lvl4pPr>
            <a:lvl5pPr lvl="4" rtl="0">
              <a:spcBef>
                <a:spcPts val="0"/>
              </a:spcBef>
              <a:spcAft>
                <a:spcPts val="0"/>
              </a:spcAft>
              <a:buNone/>
              <a:defRPr sz="1800"/>
            </a:lvl5pPr>
            <a:lvl6pPr lvl="5" rtl="0">
              <a:spcBef>
                <a:spcPts val="0"/>
              </a:spcBef>
              <a:spcAft>
                <a:spcPts val="0"/>
              </a:spcAft>
              <a:buNone/>
              <a:defRPr sz="1800"/>
            </a:lvl6pPr>
            <a:lvl7pPr lvl="6" rtl="0">
              <a:spcBef>
                <a:spcPts val="0"/>
              </a:spcBef>
              <a:spcAft>
                <a:spcPts val="0"/>
              </a:spcAft>
              <a:buNone/>
              <a:defRPr sz="1800"/>
            </a:lvl7pPr>
            <a:lvl8pPr lvl="7" rtl="0">
              <a:spcBef>
                <a:spcPts val="0"/>
              </a:spcBef>
              <a:spcAft>
                <a:spcPts val="0"/>
              </a:spcAft>
              <a:buNone/>
              <a:defRPr sz="1800"/>
            </a:lvl8pPr>
            <a:lvl9pPr lvl="8" rtl="0">
              <a:spcBef>
                <a:spcPts val="0"/>
              </a:spcBef>
              <a:spcAft>
                <a:spcPts val="0"/>
              </a:spcAft>
              <a:buNone/>
              <a:defRPr sz="1800"/>
            </a:lvl9pPr>
          </a:lstStyle>
          <a:p>
            <a:endParaRPr/>
          </a:p>
        </p:txBody>
      </p:sp>
      <p:sp>
        <p:nvSpPr>
          <p:cNvPr id="80" name="Google Shape;80;p9"/>
          <p:cNvSpPr txBox="1">
            <a:spLocks noGrp="1"/>
          </p:cNvSpPr>
          <p:nvPr>
            <p:ph type="title"/>
          </p:nvPr>
        </p:nvSpPr>
        <p:spPr>
          <a:xfrm>
            <a:off x="4580115" y="1413106"/>
            <a:ext cx="3507600" cy="472200"/>
          </a:xfrm>
          <a:prstGeom prst="rect">
            <a:avLst/>
          </a:prstGeom>
        </p:spPr>
        <p:txBody>
          <a:bodyPr spcFirstLastPara="1" wrap="square" lIns="91425" tIns="91425" rIns="91425" bIns="91425" anchor="ctr" anchorCtr="0">
            <a:noAutofit/>
          </a:bodyPr>
          <a:lstStyle>
            <a:lvl1pPr lvl="0" rtl="0">
              <a:spcBef>
                <a:spcPts val="0"/>
              </a:spcBef>
              <a:spcAft>
                <a:spcPts val="0"/>
              </a:spcAft>
              <a:buSzPts val="3200"/>
              <a:buNone/>
              <a:defRPr sz="40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
        <p:nvSpPr>
          <p:cNvPr id="81" name="Google Shape;81;p9"/>
          <p:cNvSpPr txBox="1">
            <a:spLocks noGrp="1"/>
          </p:cNvSpPr>
          <p:nvPr>
            <p:ph type="sldNum" idx="12"/>
          </p:nvPr>
        </p:nvSpPr>
        <p:spPr>
          <a:xfrm>
            <a:off x="7872051" y="4456325"/>
            <a:ext cx="552000" cy="152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cxnSp>
        <p:nvCxnSpPr>
          <p:cNvPr id="82" name="Google Shape;82;p9"/>
          <p:cNvCxnSpPr/>
          <p:nvPr/>
        </p:nvCxnSpPr>
        <p:spPr>
          <a:xfrm>
            <a:off x="820500" y="4416985"/>
            <a:ext cx="7503000" cy="0"/>
          </a:xfrm>
          <a:prstGeom prst="straightConnector1">
            <a:avLst/>
          </a:prstGeom>
          <a:noFill/>
          <a:ln w="9525" cap="flat" cmpd="sng">
            <a:solidFill>
              <a:schemeClr val="accent2"/>
            </a:solidFill>
            <a:prstDash val="solid"/>
            <a:round/>
            <a:headEnd type="none" w="med" len="med"/>
            <a:tailEnd type="none" w="med" len="med"/>
          </a:ln>
        </p:spPr>
      </p:cxnSp>
      <p:sp>
        <p:nvSpPr>
          <p:cNvPr id="83" name="Google Shape;83;p9"/>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800"/>
              <a:buFont typeface="Varela"/>
              <a:buNone/>
              <a:defRPr sz="800" b="1">
                <a:solidFill>
                  <a:schemeClr val="accent2"/>
                </a:solidFill>
                <a:latin typeface="Varela"/>
                <a:ea typeface="Varela"/>
                <a:cs typeface="Varela"/>
                <a:sym typeface="Varela"/>
              </a:defRPr>
            </a:lvl1pPr>
            <a:lvl2pPr lvl="1"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2pPr>
            <a:lvl3pPr lvl="2"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3pPr>
            <a:lvl4pPr lvl="3"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4pPr>
            <a:lvl5pPr lvl="4"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5pPr>
            <a:lvl6pPr lvl="5"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6pPr>
            <a:lvl7pPr lvl="6"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7pPr>
            <a:lvl8pPr lvl="7"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8pPr>
            <a:lvl9pPr lvl="8" algn="ctr" rtl="0">
              <a:lnSpc>
                <a:spcPct val="100000"/>
              </a:lnSpc>
              <a:spcBef>
                <a:spcPts val="0"/>
              </a:spcBef>
              <a:spcAft>
                <a:spcPts val="0"/>
              </a:spcAft>
              <a:buClr>
                <a:schemeClr val="accent2"/>
              </a:buClr>
              <a:buSzPts val="800"/>
              <a:buFont typeface="Varela"/>
              <a:buNone/>
              <a:defRPr sz="800">
                <a:solidFill>
                  <a:schemeClr val="accent2"/>
                </a:solidFill>
                <a:latin typeface="Varela"/>
                <a:ea typeface="Varela"/>
                <a:cs typeface="Varela"/>
                <a:sym typeface="Varela"/>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noFill/>
        <a:effectLst/>
      </p:bgPr>
    </p:bg>
    <p:spTree>
      <p:nvGrpSpPr>
        <p:cNvPr id="1" name="Shape 84"/>
        <p:cNvGrpSpPr/>
        <p:nvPr/>
      </p:nvGrpSpPr>
      <p:grpSpPr>
        <a:xfrm>
          <a:off x="0" y="0"/>
          <a:ext cx="0" cy="0"/>
          <a:chOff x="0" y="0"/>
          <a:chExt cx="0" cy="0"/>
        </a:xfrm>
      </p:grpSpPr>
      <p:sp>
        <p:nvSpPr>
          <p:cNvPr id="85" name="Google Shape;85;p10"/>
          <p:cNvSpPr/>
          <p:nvPr/>
        </p:nvSpPr>
        <p:spPr>
          <a:xfrm>
            <a:off x="0" y="430500"/>
            <a:ext cx="9144000" cy="667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0"/>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200"/>
              <a:buFont typeface="Fredoka One"/>
              <a:buNone/>
              <a:defRPr sz="3200"/>
            </a:lvl1pPr>
            <a:lvl2pPr lvl="1" algn="ctr" rtl="0">
              <a:spcBef>
                <a:spcPts val="0"/>
              </a:spcBef>
              <a:spcAft>
                <a:spcPts val="0"/>
              </a:spcAft>
              <a:buSzPts val="3600"/>
              <a:buFont typeface="Fredoka One"/>
              <a:buNone/>
              <a:defRPr sz="3600">
                <a:latin typeface="Fredoka One"/>
                <a:ea typeface="Fredoka One"/>
                <a:cs typeface="Fredoka One"/>
                <a:sym typeface="Fredoka One"/>
              </a:defRPr>
            </a:lvl2pPr>
            <a:lvl3pPr lvl="2" algn="ctr" rtl="0">
              <a:spcBef>
                <a:spcPts val="0"/>
              </a:spcBef>
              <a:spcAft>
                <a:spcPts val="0"/>
              </a:spcAft>
              <a:buSzPts val="3600"/>
              <a:buFont typeface="Fredoka One"/>
              <a:buNone/>
              <a:defRPr sz="3600">
                <a:latin typeface="Fredoka One"/>
                <a:ea typeface="Fredoka One"/>
                <a:cs typeface="Fredoka One"/>
                <a:sym typeface="Fredoka One"/>
              </a:defRPr>
            </a:lvl3pPr>
            <a:lvl4pPr lvl="3" algn="ctr" rtl="0">
              <a:spcBef>
                <a:spcPts val="0"/>
              </a:spcBef>
              <a:spcAft>
                <a:spcPts val="0"/>
              </a:spcAft>
              <a:buSzPts val="3600"/>
              <a:buFont typeface="Fredoka One"/>
              <a:buNone/>
              <a:defRPr sz="3600">
                <a:latin typeface="Fredoka One"/>
                <a:ea typeface="Fredoka One"/>
                <a:cs typeface="Fredoka One"/>
                <a:sym typeface="Fredoka One"/>
              </a:defRPr>
            </a:lvl4pPr>
            <a:lvl5pPr lvl="4" algn="ctr" rtl="0">
              <a:spcBef>
                <a:spcPts val="0"/>
              </a:spcBef>
              <a:spcAft>
                <a:spcPts val="0"/>
              </a:spcAft>
              <a:buSzPts val="3600"/>
              <a:buFont typeface="Fredoka One"/>
              <a:buNone/>
              <a:defRPr sz="3600">
                <a:latin typeface="Fredoka One"/>
                <a:ea typeface="Fredoka One"/>
                <a:cs typeface="Fredoka One"/>
                <a:sym typeface="Fredoka One"/>
              </a:defRPr>
            </a:lvl5pPr>
            <a:lvl6pPr lvl="5" algn="ctr" rtl="0">
              <a:spcBef>
                <a:spcPts val="0"/>
              </a:spcBef>
              <a:spcAft>
                <a:spcPts val="0"/>
              </a:spcAft>
              <a:buSzPts val="3600"/>
              <a:buFont typeface="Fredoka One"/>
              <a:buNone/>
              <a:defRPr sz="3600">
                <a:latin typeface="Fredoka One"/>
                <a:ea typeface="Fredoka One"/>
                <a:cs typeface="Fredoka One"/>
                <a:sym typeface="Fredoka One"/>
              </a:defRPr>
            </a:lvl6pPr>
            <a:lvl7pPr lvl="6" algn="ctr" rtl="0">
              <a:spcBef>
                <a:spcPts val="0"/>
              </a:spcBef>
              <a:spcAft>
                <a:spcPts val="0"/>
              </a:spcAft>
              <a:buSzPts val="3600"/>
              <a:buFont typeface="Fredoka One"/>
              <a:buNone/>
              <a:defRPr sz="3600">
                <a:latin typeface="Fredoka One"/>
                <a:ea typeface="Fredoka One"/>
                <a:cs typeface="Fredoka One"/>
                <a:sym typeface="Fredoka One"/>
              </a:defRPr>
            </a:lvl7pPr>
            <a:lvl8pPr lvl="7" algn="ctr" rtl="0">
              <a:spcBef>
                <a:spcPts val="0"/>
              </a:spcBef>
              <a:spcAft>
                <a:spcPts val="0"/>
              </a:spcAft>
              <a:buSzPts val="3600"/>
              <a:buFont typeface="Fredoka One"/>
              <a:buNone/>
              <a:defRPr sz="3600">
                <a:latin typeface="Fredoka One"/>
                <a:ea typeface="Fredoka One"/>
                <a:cs typeface="Fredoka One"/>
                <a:sym typeface="Fredoka One"/>
              </a:defRPr>
            </a:lvl8pPr>
            <a:lvl9pPr lvl="8" algn="ctr" rtl="0">
              <a:spcBef>
                <a:spcPts val="0"/>
              </a:spcBef>
              <a:spcAft>
                <a:spcPts val="0"/>
              </a:spcAft>
              <a:buSzPts val="3600"/>
              <a:buFont typeface="Fredoka One"/>
              <a:buNone/>
              <a:defRPr sz="3600">
                <a:latin typeface="Fredoka One"/>
                <a:ea typeface="Fredoka One"/>
                <a:cs typeface="Fredoka One"/>
                <a:sym typeface="Fredoka One"/>
              </a:defRPr>
            </a:lvl9pPr>
          </a:lstStyle>
          <a:p>
            <a:endParaRPr/>
          </a:p>
        </p:txBody>
      </p:sp>
      <p:grpSp>
        <p:nvGrpSpPr>
          <p:cNvPr id="87" name="Google Shape;87;p10"/>
          <p:cNvGrpSpPr/>
          <p:nvPr/>
        </p:nvGrpSpPr>
        <p:grpSpPr>
          <a:xfrm>
            <a:off x="7114670" y="-271127"/>
            <a:ext cx="3089013" cy="6142955"/>
            <a:chOff x="7114670" y="-103303"/>
            <a:chExt cx="3089013" cy="6142955"/>
          </a:xfrm>
        </p:grpSpPr>
        <p:sp>
          <p:nvSpPr>
            <p:cNvPr id="88" name="Google Shape;88;p10"/>
            <p:cNvSpPr/>
            <p:nvPr/>
          </p:nvSpPr>
          <p:spPr>
            <a:xfrm rot="-5400000">
              <a:off x="5579715" y="1567742"/>
              <a:ext cx="5421320" cy="2351410"/>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0"/>
            <p:cNvSpPr/>
            <p:nvPr/>
          </p:nvSpPr>
          <p:spPr>
            <a:xfrm rot="-5400000">
              <a:off x="5800001" y="1635970"/>
              <a:ext cx="6142955" cy="2664408"/>
            </a:xfrm>
            <a:custGeom>
              <a:avLst/>
              <a:gdLst/>
              <a:ahLst/>
              <a:cxnLst/>
              <a:rect l="l" t="t" r="r" b="b"/>
              <a:pathLst>
                <a:path w="142124" h="61644" extrusionOk="0">
                  <a:moveTo>
                    <a:pt x="22337" y="0"/>
                  </a:moveTo>
                  <a:cubicBezTo>
                    <a:pt x="18449" y="0"/>
                    <a:pt x="14190" y="531"/>
                    <a:pt x="9530" y="1750"/>
                  </a:cubicBezTo>
                  <a:cubicBezTo>
                    <a:pt x="5872" y="2723"/>
                    <a:pt x="2228" y="4213"/>
                    <a:pt x="0" y="6913"/>
                  </a:cubicBezTo>
                  <a:lnTo>
                    <a:pt x="0" y="61629"/>
                  </a:lnTo>
                  <a:lnTo>
                    <a:pt x="142123" y="61643"/>
                  </a:lnTo>
                  <a:lnTo>
                    <a:pt x="142123" y="27802"/>
                  </a:lnTo>
                  <a:cubicBezTo>
                    <a:pt x="141607" y="27522"/>
                    <a:pt x="141061" y="27300"/>
                    <a:pt x="140500" y="27123"/>
                  </a:cubicBezTo>
                  <a:cubicBezTo>
                    <a:pt x="139427" y="26785"/>
                    <a:pt x="138312" y="26641"/>
                    <a:pt x="137185" y="26641"/>
                  </a:cubicBezTo>
                  <a:cubicBezTo>
                    <a:pt x="134918" y="26641"/>
                    <a:pt x="132602" y="27225"/>
                    <a:pt x="130484" y="27994"/>
                  </a:cubicBezTo>
                  <a:cubicBezTo>
                    <a:pt x="120231" y="31711"/>
                    <a:pt x="112338" y="39559"/>
                    <a:pt x="101850" y="42761"/>
                  </a:cubicBezTo>
                  <a:cubicBezTo>
                    <a:pt x="98589" y="43756"/>
                    <a:pt x="95139" y="44245"/>
                    <a:pt x="91687" y="44245"/>
                  </a:cubicBezTo>
                  <a:cubicBezTo>
                    <a:pt x="85830" y="44245"/>
                    <a:pt x="79966" y="42839"/>
                    <a:pt x="75001" y="40120"/>
                  </a:cubicBezTo>
                  <a:cubicBezTo>
                    <a:pt x="67477" y="36004"/>
                    <a:pt x="62314" y="29307"/>
                    <a:pt x="57991" y="22535"/>
                  </a:cubicBezTo>
                  <a:cubicBezTo>
                    <a:pt x="54322" y="16787"/>
                    <a:pt x="44197" y="0"/>
                    <a:pt x="223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Varela"/>
              <a:buNone/>
              <a:defRPr sz="3200" b="1">
                <a:solidFill>
                  <a:schemeClr val="dk1"/>
                </a:solidFill>
                <a:latin typeface="Varela"/>
                <a:ea typeface="Varela"/>
                <a:cs typeface="Varela"/>
                <a:sym typeface="Varela"/>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1pPr>
            <a:lvl2pPr marL="914400" lvl="1"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2pPr>
            <a:lvl3pPr marL="1371600" lvl="2"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3pPr>
            <a:lvl4pPr marL="1828800" lvl="3"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4pPr>
            <a:lvl5pPr marL="2286000" lvl="4"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5pPr>
            <a:lvl6pPr marL="2743200" lvl="5"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6pPr>
            <a:lvl7pPr marL="3200400" lvl="6"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7pPr>
            <a:lvl8pPr marL="3657600" lvl="7"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8pPr>
            <a:lvl9pPr marL="4114800" lvl="8" indent="-323850">
              <a:lnSpc>
                <a:spcPct val="100000"/>
              </a:lnSpc>
              <a:spcBef>
                <a:spcPts val="0"/>
              </a:spcBef>
              <a:spcAft>
                <a:spcPts val="0"/>
              </a:spcAft>
              <a:buClr>
                <a:schemeClr val="dk1"/>
              </a:buClr>
              <a:buSzPts val="1500"/>
              <a:buFont typeface="Open Sans"/>
              <a:buChar char="■"/>
              <a:defRPr sz="1500">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7872051" y="4456325"/>
            <a:ext cx="552000" cy="152400"/>
          </a:xfrm>
          <a:prstGeom prst="rect">
            <a:avLst/>
          </a:prstGeom>
          <a:noFill/>
          <a:ln>
            <a:noFill/>
          </a:ln>
        </p:spPr>
        <p:txBody>
          <a:bodyPr spcFirstLastPara="1" wrap="square" lIns="91425" tIns="91425" rIns="91425" bIns="91425" anchor="ctr" anchorCtr="0">
            <a:noAutofit/>
          </a:bodyPr>
          <a:lstStyle>
            <a:lvl1pPr lvl="0" algn="r">
              <a:buNone/>
              <a:defRPr sz="800">
                <a:solidFill>
                  <a:schemeClr val="accent2"/>
                </a:solidFill>
                <a:latin typeface="Varela"/>
                <a:ea typeface="Varela"/>
                <a:cs typeface="Varela"/>
                <a:sym typeface="Varela"/>
              </a:defRPr>
            </a:lvl1pPr>
            <a:lvl2pPr lvl="1" algn="r">
              <a:buNone/>
              <a:defRPr sz="800">
                <a:solidFill>
                  <a:schemeClr val="accent2"/>
                </a:solidFill>
                <a:latin typeface="Varela"/>
                <a:ea typeface="Varela"/>
                <a:cs typeface="Varela"/>
                <a:sym typeface="Varela"/>
              </a:defRPr>
            </a:lvl2pPr>
            <a:lvl3pPr lvl="2" algn="r">
              <a:buNone/>
              <a:defRPr sz="800">
                <a:solidFill>
                  <a:schemeClr val="accent2"/>
                </a:solidFill>
                <a:latin typeface="Varela"/>
                <a:ea typeface="Varela"/>
                <a:cs typeface="Varela"/>
                <a:sym typeface="Varela"/>
              </a:defRPr>
            </a:lvl3pPr>
            <a:lvl4pPr lvl="3" algn="r">
              <a:buNone/>
              <a:defRPr sz="800">
                <a:solidFill>
                  <a:schemeClr val="accent2"/>
                </a:solidFill>
                <a:latin typeface="Varela"/>
                <a:ea typeface="Varela"/>
                <a:cs typeface="Varela"/>
                <a:sym typeface="Varela"/>
              </a:defRPr>
            </a:lvl4pPr>
            <a:lvl5pPr lvl="4" algn="r">
              <a:buNone/>
              <a:defRPr sz="800">
                <a:solidFill>
                  <a:schemeClr val="accent2"/>
                </a:solidFill>
                <a:latin typeface="Varela"/>
                <a:ea typeface="Varela"/>
                <a:cs typeface="Varela"/>
                <a:sym typeface="Varela"/>
              </a:defRPr>
            </a:lvl5pPr>
            <a:lvl6pPr lvl="5" algn="r">
              <a:buNone/>
              <a:defRPr sz="800">
                <a:solidFill>
                  <a:schemeClr val="accent2"/>
                </a:solidFill>
                <a:latin typeface="Varela"/>
                <a:ea typeface="Varela"/>
                <a:cs typeface="Varela"/>
                <a:sym typeface="Varela"/>
              </a:defRPr>
            </a:lvl6pPr>
            <a:lvl7pPr lvl="6" algn="r">
              <a:buNone/>
              <a:defRPr sz="800">
                <a:solidFill>
                  <a:schemeClr val="accent2"/>
                </a:solidFill>
                <a:latin typeface="Varela"/>
                <a:ea typeface="Varela"/>
                <a:cs typeface="Varela"/>
                <a:sym typeface="Varela"/>
              </a:defRPr>
            </a:lvl7pPr>
            <a:lvl8pPr lvl="7" algn="r">
              <a:buNone/>
              <a:defRPr sz="800">
                <a:solidFill>
                  <a:schemeClr val="accent2"/>
                </a:solidFill>
                <a:latin typeface="Varela"/>
                <a:ea typeface="Varela"/>
                <a:cs typeface="Varela"/>
                <a:sym typeface="Varela"/>
              </a:defRPr>
            </a:lvl8pPr>
            <a:lvl9pPr lvl="8" algn="r">
              <a:buNone/>
              <a:defRPr sz="800">
                <a:solidFill>
                  <a:schemeClr val="accent2"/>
                </a:solidFill>
                <a:latin typeface="Varela"/>
                <a:ea typeface="Varela"/>
                <a:cs typeface="Varela"/>
                <a:sym typeface="Varel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39"/>
          <p:cNvSpPr txBox="1">
            <a:spLocks noGrp="1"/>
          </p:cNvSpPr>
          <p:nvPr>
            <p:ph type="ctrTitle"/>
          </p:nvPr>
        </p:nvSpPr>
        <p:spPr>
          <a:xfrm>
            <a:off x="722375" y="1140500"/>
            <a:ext cx="7581600" cy="18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500"/>
              <a:t>BE1003: </a:t>
            </a:r>
            <a:endParaRPr sz="4500"/>
          </a:p>
          <a:p>
            <a:pPr marL="0" lvl="0" indent="0" algn="l" rtl="0">
              <a:spcBef>
                <a:spcPts val="0"/>
              </a:spcBef>
              <a:spcAft>
                <a:spcPts val="0"/>
              </a:spcAft>
              <a:buNone/>
            </a:pPr>
            <a:r>
              <a:rPr lang="en" sz="4500"/>
              <a:t>Database Basics </a:t>
            </a:r>
            <a:endParaRPr sz="4500"/>
          </a:p>
        </p:txBody>
      </p:sp>
      <p:sp>
        <p:nvSpPr>
          <p:cNvPr id="390" name="Google Shape;390;p39"/>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
        <p:nvSpPr>
          <p:cNvPr id="391" name="Google Shape;391;p39"/>
          <p:cNvSpPr txBox="1">
            <a:spLocks noGrp="1"/>
          </p:cNvSpPr>
          <p:nvPr>
            <p:ph type="subTitle" idx="1"/>
          </p:nvPr>
        </p:nvSpPr>
        <p:spPr>
          <a:xfrm>
            <a:off x="722375" y="3289827"/>
            <a:ext cx="3306000" cy="61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10 October 2023</a:t>
            </a:r>
            <a:endParaRPr/>
          </a:p>
        </p:txBody>
      </p:sp>
      <p:cxnSp>
        <p:nvCxnSpPr>
          <p:cNvPr id="392" name="Google Shape;392;p39"/>
          <p:cNvCxnSpPr/>
          <p:nvPr/>
        </p:nvCxnSpPr>
        <p:spPr>
          <a:xfrm>
            <a:off x="820500" y="3104840"/>
            <a:ext cx="3558000" cy="0"/>
          </a:xfrm>
          <a:prstGeom prst="straightConnector1">
            <a:avLst/>
          </a:prstGeom>
          <a:noFill/>
          <a:ln w="19050" cap="flat" cmpd="sng">
            <a:solidFill>
              <a:srgbClr val="2F8EA0"/>
            </a:solidFill>
            <a:prstDash val="solid"/>
            <a:round/>
            <a:headEnd type="none" w="med" len="med"/>
            <a:tailEnd type="none" w="med" len="med"/>
          </a:ln>
        </p:spPr>
      </p:cxnSp>
      <p:sp>
        <p:nvSpPr>
          <p:cNvPr id="393" name="Google Shape;393;p39"/>
          <p:cNvSpPr/>
          <p:nvPr/>
        </p:nvSpPr>
        <p:spPr>
          <a:xfrm>
            <a:off x="6254275" y="1407925"/>
            <a:ext cx="1415100" cy="1881900"/>
          </a:xfrm>
          <a:prstGeom prst="can">
            <a:avLst>
              <a:gd name="adj" fmla="val 250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rPr>
              <a:t>Database</a:t>
            </a:r>
            <a:endParaRPr b="1">
              <a:solidFill>
                <a:schemeClr val="dk1"/>
              </a:solidFill>
            </a:endParaRPr>
          </a:p>
        </p:txBody>
      </p:sp>
      <p:sp>
        <p:nvSpPr>
          <p:cNvPr id="2" name="TextBox 1">
            <a:extLst>
              <a:ext uri="{FF2B5EF4-FFF2-40B4-BE49-F238E27FC236}">
                <a16:creationId xmlns:a16="http://schemas.microsoft.com/office/drawing/2014/main" id="{DDABEC43-209A-22E8-06D5-DD06E9367EB2}"/>
              </a:ext>
            </a:extLst>
          </p:cNvPr>
          <p:cNvSpPr txBox="1"/>
          <p:nvPr/>
        </p:nvSpPr>
        <p:spPr>
          <a:xfrm>
            <a:off x="2663687" y="3601941"/>
            <a:ext cx="184731" cy="307777"/>
          </a:xfrm>
          <a:prstGeom prst="rect">
            <a:avLst/>
          </a:prstGeom>
          <a:noFill/>
        </p:spPr>
        <p:txBody>
          <a:bodyPr wrap="none" rtlCol="0">
            <a:spAutoFit/>
          </a:bodyPr>
          <a:lstStyle/>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8"/>
          <p:cNvSpPr txBox="1">
            <a:spLocks noGrp="1"/>
          </p:cNvSpPr>
          <p:nvPr>
            <p:ph type="body" idx="1"/>
          </p:nvPr>
        </p:nvSpPr>
        <p:spPr>
          <a:xfrm>
            <a:off x="720000" y="1130525"/>
            <a:ext cx="7530300" cy="317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Describes how connected tables are related to each other. </a:t>
            </a:r>
            <a:endParaRPr/>
          </a:p>
          <a:p>
            <a:pPr marL="0" lvl="0" indent="0" algn="l" rtl="0">
              <a:spcBef>
                <a:spcPts val="0"/>
              </a:spcBef>
              <a:spcAft>
                <a:spcPts val="0"/>
              </a:spcAft>
              <a:buNone/>
            </a:pPr>
            <a:endParaRPr/>
          </a:p>
          <a:p>
            <a:pPr marL="0" lvl="0" indent="0" algn="l" rtl="0">
              <a:spcBef>
                <a:spcPts val="0"/>
              </a:spcBef>
              <a:spcAft>
                <a:spcPts val="0"/>
              </a:spcAft>
              <a:buNone/>
            </a:pPr>
            <a:r>
              <a:rPr lang="en" b="1"/>
              <a:t>Types of relationships</a:t>
            </a:r>
            <a:endParaRPr b="1"/>
          </a:p>
          <a:p>
            <a:pPr marL="457200" lvl="0" indent="-304800" algn="l" rtl="0">
              <a:spcBef>
                <a:spcPts val="0"/>
              </a:spcBef>
              <a:spcAft>
                <a:spcPts val="0"/>
              </a:spcAft>
              <a:buSzPts val="1200"/>
              <a:buAutoNum type="arabicPeriod"/>
            </a:pPr>
            <a:r>
              <a:rPr lang="en"/>
              <a:t>One-to-One</a:t>
            </a:r>
            <a:endParaRPr/>
          </a:p>
          <a:p>
            <a:pPr marL="457200" lvl="0" indent="-304800" algn="l" rtl="0">
              <a:spcBef>
                <a:spcPts val="0"/>
              </a:spcBef>
              <a:spcAft>
                <a:spcPts val="0"/>
              </a:spcAft>
              <a:buSzPts val="1200"/>
              <a:buAutoNum type="arabicPeriod"/>
            </a:pPr>
            <a:r>
              <a:rPr lang="en"/>
              <a:t>One-to-Many</a:t>
            </a:r>
            <a:endParaRPr/>
          </a:p>
          <a:p>
            <a:pPr marL="457200" lvl="0" indent="-304800" algn="l" rtl="0">
              <a:spcBef>
                <a:spcPts val="0"/>
              </a:spcBef>
              <a:spcAft>
                <a:spcPts val="0"/>
              </a:spcAft>
              <a:buSzPts val="1200"/>
              <a:buAutoNum type="arabicPeriod"/>
            </a:pPr>
            <a:r>
              <a:rPr lang="en"/>
              <a:t>Many-to-Many</a:t>
            </a:r>
            <a:endParaRPr/>
          </a:p>
        </p:txBody>
      </p:sp>
      <p:sp>
        <p:nvSpPr>
          <p:cNvPr id="459" name="Google Shape;459;p48"/>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Relations</a:t>
            </a:r>
            <a:endParaRPr/>
          </a:p>
        </p:txBody>
      </p:sp>
      <p:sp>
        <p:nvSpPr>
          <p:cNvPr id="460" name="Google Shape;460;p48"/>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61" name="Google Shape;461;p48"/>
          <p:cNvPicPr preferRelativeResize="0"/>
          <p:nvPr/>
        </p:nvPicPr>
        <p:blipFill>
          <a:blip r:embed="rId3">
            <a:alphaModFix/>
          </a:blip>
          <a:stretch>
            <a:fillRect/>
          </a:stretch>
        </p:blipFill>
        <p:spPr>
          <a:xfrm>
            <a:off x="720000" y="2783575"/>
            <a:ext cx="2619900" cy="1476675"/>
          </a:xfrm>
          <a:prstGeom prst="rect">
            <a:avLst/>
          </a:prstGeom>
          <a:noFill/>
          <a:ln>
            <a:noFill/>
          </a:ln>
        </p:spPr>
      </p:pic>
      <p:pic>
        <p:nvPicPr>
          <p:cNvPr id="462" name="Google Shape;462;p48"/>
          <p:cNvPicPr preferRelativeResize="0"/>
          <p:nvPr/>
        </p:nvPicPr>
        <p:blipFill>
          <a:blip r:embed="rId4">
            <a:alphaModFix/>
          </a:blip>
          <a:stretch>
            <a:fillRect/>
          </a:stretch>
        </p:blipFill>
        <p:spPr>
          <a:xfrm>
            <a:off x="3498851" y="2367300"/>
            <a:ext cx="2830075" cy="1933624"/>
          </a:xfrm>
          <a:prstGeom prst="rect">
            <a:avLst/>
          </a:prstGeom>
          <a:noFill/>
          <a:ln>
            <a:noFill/>
          </a:ln>
        </p:spPr>
      </p:pic>
      <p:pic>
        <p:nvPicPr>
          <p:cNvPr id="463" name="Google Shape;463;p48"/>
          <p:cNvPicPr preferRelativeResize="0"/>
          <p:nvPr/>
        </p:nvPicPr>
        <p:blipFill>
          <a:blip r:embed="rId5">
            <a:alphaModFix/>
          </a:blip>
          <a:stretch>
            <a:fillRect/>
          </a:stretch>
        </p:blipFill>
        <p:spPr>
          <a:xfrm>
            <a:off x="6487875" y="2718623"/>
            <a:ext cx="2357575" cy="130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9"/>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Drawing ERD Diagrams</a:t>
            </a:r>
            <a:endParaRPr/>
          </a:p>
        </p:txBody>
      </p:sp>
      <p:sp>
        <p:nvSpPr>
          <p:cNvPr id="469" name="Google Shape;469;p49"/>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70" name="Google Shape;470;p49"/>
          <p:cNvPicPr preferRelativeResize="0"/>
          <p:nvPr/>
        </p:nvPicPr>
        <p:blipFill>
          <a:blip r:embed="rId3">
            <a:alphaModFix/>
          </a:blip>
          <a:stretch>
            <a:fillRect/>
          </a:stretch>
        </p:blipFill>
        <p:spPr>
          <a:xfrm>
            <a:off x="1587125" y="967400"/>
            <a:ext cx="2339975" cy="3417451"/>
          </a:xfrm>
          <a:prstGeom prst="rect">
            <a:avLst/>
          </a:prstGeom>
          <a:noFill/>
          <a:ln>
            <a:noFill/>
          </a:ln>
        </p:spPr>
      </p:pic>
      <p:pic>
        <p:nvPicPr>
          <p:cNvPr id="471" name="Google Shape;471;p49"/>
          <p:cNvPicPr preferRelativeResize="0"/>
          <p:nvPr/>
        </p:nvPicPr>
        <p:blipFill>
          <a:blip r:embed="rId4">
            <a:alphaModFix/>
          </a:blip>
          <a:stretch>
            <a:fillRect/>
          </a:stretch>
        </p:blipFill>
        <p:spPr>
          <a:xfrm>
            <a:off x="5414375" y="1075726"/>
            <a:ext cx="1268050" cy="3090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50"/>
          <p:cNvSpPr txBox="1">
            <a:spLocks noGrp="1"/>
          </p:cNvSpPr>
          <p:nvPr>
            <p:ph type="body" idx="1"/>
          </p:nvPr>
        </p:nvSpPr>
        <p:spPr>
          <a:xfrm>
            <a:off x="720000" y="1130525"/>
            <a:ext cx="7530300" cy="317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general rule of thumb for relational DB is to use many tables that individually have minimal fields. The purpose of this is to work with the smallest number of fields in every query to increase speed.</a:t>
            </a:r>
            <a:endParaRPr/>
          </a:p>
        </p:txBody>
      </p:sp>
      <p:sp>
        <p:nvSpPr>
          <p:cNvPr id="477" name="Google Shape;477;p5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Relations - Foreign Keys</a:t>
            </a:r>
            <a:endParaRPr/>
          </a:p>
        </p:txBody>
      </p:sp>
      <p:sp>
        <p:nvSpPr>
          <p:cNvPr id="478" name="Google Shape;478;p50"/>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79" name="Google Shape;479;p50"/>
          <p:cNvPicPr preferRelativeResize="0"/>
          <p:nvPr/>
        </p:nvPicPr>
        <p:blipFill>
          <a:blip r:embed="rId3">
            <a:alphaModFix/>
          </a:blip>
          <a:stretch>
            <a:fillRect/>
          </a:stretch>
        </p:blipFill>
        <p:spPr>
          <a:xfrm>
            <a:off x="720000" y="1814750"/>
            <a:ext cx="3479076" cy="2344049"/>
          </a:xfrm>
          <a:prstGeom prst="rect">
            <a:avLst/>
          </a:prstGeom>
          <a:noFill/>
          <a:ln>
            <a:noFill/>
          </a:ln>
        </p:spPr>
      </p:pic>
      <p:pic>
        <p:nvPicPr>
          <p:cNvPr id="480" name="Google Shape;480;p50"/>
          <p:cNvPicPr preferRelativeResize="0"/>
          <p:nvPr/>
        </p:nvPicPr>
        <p:blipFill>
          <a:blip r:embed="rId4">
            <a:alphaModFix/>
          </a:blip>
          <a:stretch>
            <a:fillRect/>
          </a:stretch>
        </p:blipFill>
        <p:spPr>
          <a:xfrm>
            <a:off x="4344050" y="2317050"/>
            <a:ext cx="4572000" cy="13980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51"/>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Relations - Foreign Keys</a:t>
            </a:r>
            <a:endParaRPr/>
          </a:p>
        </p:txBody>
      </p:sp>
      <p:sp>
        <p:nvSpPr>
          <p:cNvPr id="486" name="Google Shape;486;p51"/>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87" name="Google Shape;487;p51"/>
          <p:cNvPicPr preferRelativeResize="0"/>
          <p:nvPr/>
        </p:nvPicPr>
        <p:blipFill>
          <a:blip r:embed="rId3">
            <a:alphaModFix/>
          </a:blip>
          <a:stretch>
            <a:fillRect/>
          </a:stretch>
        </p:blipFill>
        <p:spPr>
          <a:xfrm>
            <a:off x="720000" y="1291187"/>
            <a:ext cx="3790701" cy="2561125"/>
          </a:xfrm>
          <a:prstGeom prst="rect">
            <a:avLst/>
          </a:prstGeom>
          <a:noFill/>
          <a:ln>
            <a:noFill/>
          </a:ln>
        </p:spPr>
      </p:pic>
      <p:pic>
        <p:nvPicPr>
          <p:cNvPr id="488" name="Google Shape;488;p51"/>
          <p:cNvPicPr preferRelativeResize="0"/>
          <p:nvPr/>
        </p:nvPicPr>
        <p:blipFill>
          <a:blip r:embed="rId4">
            <a:alphaModFix/>
          </a:blip>
          <a:stretch>
            <a:fillRect/>
          </a:stretch>
        </p:blipFill>
        <p:spPr>
          <a:xfrm>
            <a:off x="4697775" y="2167523"/>
            <a:ext cx="4051674" cy="10646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5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Relations - Foreign Keys</a:t>
            </a:r>
            <a:endParaRPr/>
          </a:p>
        </p:txBody>
      </p:sp>
      <p:sp>
        <p:nvSpPr>
          <p:cNvPr id="494" name="Google Shape;494;p52"/>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95" name="Google Shape;495;p52"/>
          <p:cNvPicPr preferRelativeResize="0"/>
          <p:nvPr/>
        </p:nvPicPr>
        <p:blipFill rotWithShape="1">
          <a:blip r:embed="rId3">
            <a:alphaModFix/>
          </a:blip>
          <a:srcRect l="10571" r="8978" b="7218"/>
          <a:stretch/>
        </p:blipFill>
        <p:spPr>
          <a:xfrm>
            <a:off x="761037" y="1622075"/>
            <a:ext cx="1849226" cy="1899326"/>
          </a:xfrm>
          <a:prstGeom prst="rect">
            <a:avLst/>
          </a:prstGeom>
          <a:noFill/>
          <a:ln>
            <a:noFill/>
          </a:ln>
        </p:spPr>
      </p:pic>
      <p:pic>
        <p:nvPicPr>
          <p:cNvPr id="496" name="Google Shape;496;p52"/>
          <p:cNvPicPr preferRelativeResize="0"/>
          <p:nvPr/>
        </p:nvPicPr>
        <p:blipFill rotWithShape="1">
          <a:blip r:embed="rId4">
            <a:alphaModFix/>
          </a:blip>
          <a:srcRect l="11870" r="14033"/>
          <a:stretch/>
        </p:blipFill>
        <p:spPr>
          <a:xfrm>
            <a:off x="2738000" y="1622083"/>
            <a:ext cx="1737505" cy="1899324"/>
          </a:xfrm>
          <a:prstGeom prst="rect">
            <a:avLst/>
          </a:prstGeom>
          <a:noFill/>
          <a:ln>
            <a:noFill/>
          </a:ln>
        </p:spPr>
      </p:pic>
      <p:pic>
        <p:nvPicPr>
          <p:cNvPr id="497" name="Google Shape;497;p52"/>
          <p:cNvPicPr preferRelativeResize="0"/>
          <p:nvPr/>
        </p:nvPicPr>
        <p:blipFill>
          <a:blip r:embed="rId5">
            <a:alphaModFix/>
          </a:blip>
          <a:stretch>
            <a:fillRect/>
          </a:stretch>
        </p:blipFill>
        <p:spPr>
          <a:xfrm>
            <a:off x="4644325" y="1960650"/>
            <a:ext cx="4283726" cy="1222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5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Enforcing Relationships</a:t>
            </a:r>
            <a:endParaRPr/>
          </a:p>
        </p:txBody>
      </p:sp>
      <p:sp>
        <p:nvSpPr>
          <p:cNvPr id="503" name="Google Shape;503;p53"/>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
        <p:nvSpPr>
          <p:cNvPr id="504" name="Google Shape;504;p53"/>
          <p:cNvSpPr txBox="1">
            <a:spLocks noGrp="1"/>
          </p:cNvSpPr>
          <p:nvPr>
            <p:ph type="body" idx="1"/>
          </p:nvPr>
        </p:nvSpPr>
        <p:spPr>
          <a:xfrm>
            <a:off x="720000" y="1095150"/>
            <a:ext cx="7530300" cy="317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a:t>The purpose for setting up a FK constraint is to ensure that any value in 1 table has a corresponding row in another table. This presents a barrier when we are updating or deleting a constrained column. There are 4 ways the DBMS can handle the update/delete</a:t>
            </a:r>
            <a:endParaRPr sz="1100"/>
          </a:p>
          <a:p>
            <a:pPr marL="0" lvl="0" indent="0" algn="l" rtl="0">
              <a:spcBef>
                <a:spcPts val="0"/>
              </a:spcBef>
              <a:spcAft>
                <a:spcPts val="0"/>
              </a:spcAft>
              <a:buNone/>
            </a:pPr>
            <a:endParaRPr sz="1100"/>
          </a:p>
          <a:p>
            <a:pPr marL="457200" lvl="0" indent="-298450" algn="l" rtl="0">
              <a:spcBef>
                <a:spcPts val="0"/>
              </a:spcBef>
              <a:spcAft>
                <a:spcPts val="0"/>
              </a:spcAft>
              <a:buSzPts val="1100"/>
              <a:buAutoNum type="arabicPeriod"/>
            </a:pPr>
            <a:r>
              <a:rPr lang="en" sz="1100" b="1"/>
              <a:t>CASCADE</a:t>
            </a:r>
            <a:endParaRPr sz="1100" b="1"/>
          </a:p>
          <a:p>
            <a:pPr marL="914400" lvl="1" indent="-298450" algn="l" rtl="0">
              <a:spcBef>
                <a:spcPts val="0"/>
              </a:spcBef>
              <a:spcAft>
                <a:spcPts val="0"/>
              </a:spcAft>
              <a:buClr>
                <a:schemeClr val="accent3"/>
              </a:buClr>
              <a:buSzPts val="1100"/>
              <a:buAutoNum type="alphaLcPeriod"/>
            </a:pPr>
            <a:r>
              <a:rPr lang="en" sz="1100"/>
              <a:t>If the foreign value is updated, the constrained value will be updated as well</a:t>
            </a:r>
            <a:endParaRPr sz="1100"/>
          </a:p>
          <a:p>
            <a:pPr marL="914400" lvl="1" indent="-298450" algn="l" rtl="0">
              <a:spcBef>
                <a:spcPts val="0"/>
              </a:spcBef>
              <a:spcAft>
                <a:spcPts val="0"/>
              </a:spcAft>
              <a:buClr>
                <a:schemeClr val="accent3"/>
              </a:buClr>
              <a:buSzPts val="1100"/>
              <a:buAutoNum type="alphaLcPeriod"/>
            </a:pPr>
            <a:r>
              <a:rPr lang="en" sz="1100"/>
              <a:t>If the foreign value is deleted, the row containing the constrained value will be deleted</a:t>
            </a:r>
            <a:endParaRPr sz="1100"/>
          </a:p>
          <a:p>
            <a:pPr marL="914400" lvl="1" indent="-298450" algn="l" rtl="0">
              <a:spcBef>
                <a:spcPts val="0"/>
              </a:spcBef>
              <a:spcAft>
                <a:spcPts val="0"/>
              </a:spcAft>
              <a:buClr>
                <a:schemeClr val="accent3"/>
              </a:buClr>
              <a:buSzPts val="1100"/>
              <a:buAutoNum type="alphaLcPeriod"/>
            </a:pPr>
            <a:r>
              <a:rPr lang="en" sz="1100"/>
              <a:t>Example: If matric cardID is updated, reference is updated. If matric card is deleted, student is deleted</a:t>
            </a:r>
            <a:endParaRPr sz="1100"/>
          </a:p>
          <a:p>
            <a:pPr marL="914400" lvl="1" indent="-298450" algn="l" rtl="0">
              <a:spcBef>
                <a:spcPts val="0"/>
              </a:spcBef>
              <a:spcAft>
                <a:spcPts val="0"/>
              </a:spcAft>
              <a:buClr>
                <a:schemeClr val="accent3"/>
              </a:buClr>
              <a:buSzPts val="1100"/>
              <a:buAutoNum type="alphaLcPeriod"/>
            </a:pPr>
            <a:r>
              <a:rPr lang="en" sz="1100"/>
              <a:t>Warning: Cascade can cause accidental deletion of data</a:t>
            </a:r>
            <a:endParaRPr sz="1100"/>
          </a:p>
          <a:p>
            <a:pPr marL="457200" lvl="0" indent="-298450" algn="l" rtl="0">
              <a:spcBef>
                <a:spcPts val="0"/>
              </a:spcBef>
              <a:spcAft>
                <a:spcPts val="0"/>
              </a:spcAft>
              <a:buSzPts val="1100"/>
              <a:buAutoNum type="arabicPeriod"/>
            </a:pPr>
            <a:r>
              <a:rPr lang="en" sz="1100" b="1"/>
              <a:t>SET NULL</a:t>
            </a:r>
            <a:endParaRPr sz="1100" b="1"/>
          </a:p>
          <a:p>
            <a:pPr marL="914400" lvl="1" indent="-298450" algn="l" rtl="0">
              <a:spcBef>
                <a:spcPts val="0"/>
              </a:spcBef>
              <a:spcAft>
                <a:spcPts val="0"/>
              </a:spcAft>
              <a:buClr>
                <a:schemeClr val="accent3"/>
              </a:buClr>
              <a:buSzPts val="1100"/>
              <a:buAutoNum type="alphaLcPeriod"/>
            </a:pPr>
            <a:r>
              <a:rPr lang="en" sz="1100"/>
              <a:t>On update/delete of foriegn value, simply set the constrained value to null</a:t>
            </a:r>
            <a:endParaRPr sz="1100"/>
          </a:p>
          <a:p>
            <a:pPr marL="914400" lvl="1" indent="-298450" algn="l" rtl="0">
              <a:spcBef>
                <a:spcPts val="0"/>
              </a:spcBef>
              <a:spcAft>
                <a:spcPts val="0"/>
              </a:spcAft>
              <a:buClr>
                <a:schemeClr val="accent3"/>
              </a:buClr>
              <a:buSzPts val="1100"/>
              <a:buAutoNum type="alphaLcPeriod"/>
            </a:pPr>
            <a:r>
              <a:rPr lang="en" sz="1100"/>
              <a:t>May cause "Phantom" values</a:t>
            </a:r>
            <a:endParaRPr sz="1100"/>
          </a:p>
          <a:p>
            <a:pPr marL="457200" lvl="0" indent="-298450" algn="l" rtl="0">
              <a:spcBef>
                <a:spcPts val="0"/>
              </a:spcBef>
              <a:spcAft>
                <a:spcPts val="0"/>
              </a:spcAft>
              <a:buSzPts val="1100"/>
              <a:buAutoNum type="arabicPeriod"/>
            </a:pPr>
            <a:r>
              <a:rPr lang="en" sz="1100" b="1"/>
              <a:t>RESTRICT</a:t>
            </a:r>
            <a:endParaRPr sz="1100" b="1"/>
          </a:p>
          <a:p>
            <a:pPr marL="914400" lvl="1" indent="-298450" algn="l" rtl="0">
              <a:spcBef>
                <a:spcPts val="0"/>
              </a:spcBef>
              <a:spcAft>
                <a:spcPts val="0"/>
              </a:spcAft>
              <a:buClr>
                <a:schemeClr val="accent3"/>
              </a:buClr>
              <a:buSzPts val="1100"/>
              <a:buAutoNum type="alphaLcPeriod"/>
            </a:pPr>
            <a:r>
              <a:rPr lang="en" sz="1100"/>
              <a:t>If there is a FK restriction on that value, block all updates/deletes</a:t>
            </a:r>
            <a:endParaRPr sz="1100"/>
          </a:p>
          <a:p>
            <a:pPr marL="914400" lvl="1" indent="-298450" algn="l" rtl="0">
              <a:spcBef>
                <a:spcPts val="0"/>
              </a:spcBef>
              <a:spcAft>
                <a:spcPts val="0"/>
              </a:spcAft>
              <a:buClr>
                <a:schemeClr val="accent3"/>
              </a:buClr>
              <a:buSzPts val="1100"/>
              <a:buAutoNum type="alphaLcPeriod"/>
            </a:pPr>
            <a:r>
              <a:rPr lang="en" sz="1100"/>
              <a:t>Usually the most careful options, requires more queries for same task</a:t>
            </a:r>
            <a:endParaRPr sz="1100"/>
          </a:p>
          <a:p>
            <a:pPr marL="457200" lvl="0" indent="-298450" algn="l" rtl="0">
              <a:spcBef>
                <a:spcPts val="0"/>
              </a:spcBef>
              <a:spcAft>
                <a:spcPts val="0"/>
              </a:spcAft>
              <a:buSzPts val="1100"/>
              <a:buAutoNum type="arabicPeriod"/>
            </a:pPr>
            <a:r>
              <a:rPr lang="en" sz="1100" b="1"/>
              <a:t>NO ACTION</a:t>
            </a:r>
            <a:endParaRPr sz="1100" b="1"/>
          </a:p>
          <a:p>
            <a:pPr marL="914400" lvl="1" indent="-298450" algn="l" rtl="0">
              <a:spcBef>
                <a:spcPts val="0"/>
              </a:spcBef>
              <a:spcAft>
                <a:spcPts val="0"/>
              </a:spcAft>
              <a:buClr>
                <a:schemeClr val="accent3"/>
              </a:buClr>
              <a:buSzPts val="1100"/>
              <a:buAutoNum type="alphaLcPeriod"/>
            </a:pPr>
            <a:r>
              <a:rPr lang="en" sz="1100"/>
              <a:t>Equivalent to not having a FK</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p40"/>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a Database?</a:t>
            </a:r>
            <a:endParaRPr/>
          </a:p>
        </p:txBody>
      </p:sp>
      <p:sp>
        <p:nvSpPr>
          <p:cNvPr id="399" name="Google Shape;399;p40"/>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
        <p:nvSpPr>
          <p:cNvPr id="400" name="Google Shape;400;p40"/>
          <p:cNvSpPr txBox="1">
            <a:spLocks noGrp="1"/>
          </p:cNvSpPr>
          <p:nvPr>
            <p:ph type="body" idx="1"/>
          </p:nvPr>
        </p:nvSpPr>
        <p:spPr>
          <a:xfrm>
            <a:off x="720000" y="1130525"/>
            <a:ext cx="7530300" cy="31704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SzPts val="1200"/>
              <a:buChar char="-"/>
            </a:pPr>
            <a:r>
              <a:rPr lang="en" b="1"/>
              <a:t>Organized collection of structured information</a:t>
            </a:r>
            <a:r>
              <a:rPr lang="en"/>
              <a:t>, or data, typically </a:t>
            </a:r>
            <a:r>
              <a:rPr lang="en" b="1"/>
              <a:t>stored electronically in a computer system</a:t>
            </a:r>
            <a:r>
              <a:rPr lang="en"/>
              <a:t>. A database is usually controlled by a database management system (DBMS). Together, the data and the DBMS, along with the applications that are associated with them, are referred to as a database system, often shortened to just database.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1"/>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 Database?</a:t>
            </a:r>
            <a:endParaRPr/>
          </a:p>
        </p:txBody>
      </p:sp>
      <p:sp>
        <p:nvSpPr>
          <p:cNvPr id="406" name="Google Shape;406;p41"/>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07" name="Google Shape;407;p41"/>
          <p:cNvPicPr preferRelativeResize="0"/>
          <p:nvPr/>
        </p:nvPicPr>
        <p:blipFill>
          <a:blip r:embed="rId3">
            <a:alphaModFix/>
          </a:blip>
          <a:stretch>
            <a:fillRect/>
          </a:stretch>
        </p:blipFill>
        <p:spPr>
          <a:xfrm>
            <a:off x="2651350" y="1013050"/>
            <a:ext cx="3783300" cy="33366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42"/>
          <p:cNvSpPr txBox="1">
            <a:spLocks noGrp="1"/>
          </p:cNvSpPr>
          <p:nvPr>
            <p:ph type="body" idx="1"/>
          </p:nvPr>
        </p:nvSpPr>
        <p:spPr>
          <a:xfrm>
            <a:off x="720000" y="1130525"/>
            <a:ext cx="7530300" cy="317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600" b="1"/>
              <a:t>Table (SQL) / Collections (NoSQL)</a:t>
            </a:r>
            <a:endParaRPr sz="1600" b="1"/>
          </a:p>
          <a:p>
            <a:pPr marL="457200" lvl="0" indent="-330200" algn="l" rtl="0">
              <a:spcBef>
                <a:spcPts val="0"/>
              </a:spcBef>
              <a:spcAft>
                <a:spcPts val="0"/>
              </a:spcAft>
              <a:buSzPts val="1600"/>
              <a:buChar char="-"/>
            </a:pPr>
            <a:r>
              <a:rPr lang="en" sz="1600"/>
              <a:t>Table is a collection of data in DB → table of data. Items in a table should be of the same group (e.g. Students) </a:t>
            </a:r>
            <a:endParaRPr sz="1600"/>
          </a:p>
          <a:p>
            <a:pPr marL="0" lvl="0" indent="0" algn="l" rtl="0">
              <a:spcBef>
                <a:spcPts val="0"/>
              </a:spcBef>
              <a:spcAft>
                <a:spcPts val="0"/>
              </a:spcAft>
              <a:buNone/>
            </a:pPr>
            <a:r>
              <a:rPr lang="en" sz="1600" b="1"/>
              <a:t>Row (SQL) / Entry (NoSQL)</a:t>
            </a:r>
            <a:endParaRPr sz="1600" b="1"/>
          </a:p>
          <a:p>
            <a:pPr marL="457200" lvl="0" indent="-330200" algn="l" rtl="0">
              <a:spcBef>
                <a:spcPts val="0"/>
              </a:spcBef>
              <a:spcAft>
                <a:spcPts val="0"/>
              </a:spcAft>
              <a:buSzPts val="1600"/>
              <a:buChar char="-"/>
            </a:pPr>
            <a:r>
              <a:rPr lang="en" sz="1600"/>
              <a:t>Specific item in a table (e.g. Specific student)</a:t>
            </a:r>
            <a:endParaRPr sz="1600"/>
          </a:p>
          <a:p>
            <a:pPr marL="0" lvl="0" indent="0" algn="l" rtl="0">
              <a:spcBef>
                <a:spcPts val="0"/>
              </a:spcBef>
              <a:spcAft>
                <a:spcPts val="0"/>
              </a:spcAft>
              <a:buNone/>
            </a:pPr>
            <a:r>
              <a:rPr lang="en" sz="1600" b="1"/>
              <a:t>Columns (SQL) / Fields (NoSQL)</a:t>
            </a:r>
            <a:endParaRPr sz="1600" b="1"/>
          </a:p>
          <a:p>
            <a:pPr marL="457200" lvl="0" indent="-330200" algn="l" rtl="0">
              <a:spcBef>
                <a:spcPts val="0"/>
              </a:spcBef>
              <a:spcAft>
                <a:spcPts val="0"/>
              </a:spcAft>
              <a:buSzPts val="1600"/>
              <a:buChar char="-"/>
            </a:pPr>
            <a:r>
              <a:rPr lang="en" sz="1600"/>
              <a:t>Data fields in an try (e.g. id of student)</a:t>
            </a:r>
            <a:endParaRPr sz="1600"/>
          </a:p>
          <a:p>
            <a:pPr marL="0" lvl="0" indent="0" algn="l" rtl="0">
              <a:spcBef>
                <a:spcPts val="0"/>
              </a:spcBef>
              <a:spcAft>
                <a:spcPts val="0"/>
              </a:spcAft>
              <a:buNone/>
            </a:pPr>
            <a:r>
              <a:rPr lang="en" sz="1600" b="1"/>
              <a:t>Primary Key (PK)</a:t>
            </a:r>
            <a:endParaRPr sz="1600" b="1"/>
          </a:p>
          <a:p>
            <a:pPr marL="457200" lvl="0" indent="-330200" algn="l" rtl="0">
              <a:spcBef>
                <a:spcPts val="0"/>
              </a:spcBef>
              <a:spcAft>
                <a:spcPts val="0"/>
              </a:spcAft>
              <a:buSzPts val="1600"/>
              <a:buChar char="-"/>
            </a:pPr>
            <a:r>
              <a:rPr lang="en" sz="1600"/>
              <a:t>Field(s) that </a:t>
            </a:r>
            <a:r>
              <a:rPr lang="en" sz="1600" b="1"/>
              <a:t>uniquely identifies</a:t>
            </a:r>
            <a:r>
              <a:rPr lang="en" sz="1600"/>
              <a:t> an entry in a DB. Common PKs are running indexes; or identifiers (NRIC / randomly assigned string - uuid)</a:t>
            </a:r>
            <a:endParaRPr sz="1600"/>
          </a:p>
          <a:p>
            <a:pPr marL="0" lvl="0" indent="0" algn="l" rtl="0">
              <a:spcBef>
                <a:spcPts val="0"/>
              </a:spcBef>
              <a:spcAft>
                <a:spcPts val="0"/>
              </a:spcAft>
              <a:buNone/>
            </a:pPr>
            <a:r>
              <a:rPr lang="en" sz="1600" b="1"/>
              <a:t>Foreign Key (FK)</a:t>
            </a:r>
            <a:endParaRPr sz="1600" b="1"/>
          </a:p>
          <a:p>
            <a:pPr marL="457200" lvl="0" indent="-330200" algn="l" rtl="0">
              <a:spcBef>
                <a:spcPts val="0"/>
              </a:spcBef>
              <a:spcAft>
                <a:spcPts val="0"/>
              </a:spcAft>
              <a:buSzPts val="1600"/>
              <a:buChar char="-"/>
            </a:pPr>
            <a:r>
              <a:rPr lang="en" sz="1600"/>
              <a:t>Connect tables using the values in their fields. The field(s) that connect 2 tables are FK(s)</a:t>
            </a:r>
            <a:endParaRPr sz="1600"/>
          </a:p>
        </p:txBody>
      </p:sp>
      <p:sp>
        <p:nvSpPr>
          <p:cNvPr id="413" name="Google Shape;413;p42"/>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Basic Terminology</a:t>
            </a:r>
            <a:endParaRPr/>
          </a:p>
        </p:txBody>
      </p:sp>
      <p:sp>
        <p:nvSpPr>
          <p:cNvPr id="414" name="Google Shape;414;p42"/>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Indexing</a:t>
            </a:r>
            <a:endParaRPr/>
          </a:p>
        </p:txBody>
      </p:sp>
      <p:sp>
        <p:nvSpPr>
          <p:cNvPr id="420" name="Google Shape;420;p43"/>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21" name="Google Shape;421;p43"/>
          <p:cNvPicPr preferRelativeResize="0"/>
          <p:nvPr/>
        </p:nvPicPr>
        <p:blipFill>
          <a:blip r:embed="rId3">
            <a:alphaModFix/>
          </a:blip>
          <a:stretch>
            <a:fillRect/>
          </a:stretch>
        </p:blipFill>
        <p:spPr>
          <a:xfrm>
            <a:off x="1140950" y="1349613"/>
            <a:ext cx="6862098" cy="2444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44"/>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Indexing</a:t>
            </a:r>
            <a:endParaRPr/>
          </a:p>
        </p:txBody>
      </p:sp>
      <p:sp>
        <p:nvSpPr>
          <p:cNvPr id="427" name="Google Shape;427;p44"/>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28" name="Google Shape;428;p44"/>
          <p:cNvPicPr preferRelativeResize="0"/>
          <p:nvPr/>
        </p:nvPicPr>
        <p:blipFill>
          <a:blip r:embed="rId3">
            <a:alphaModFix/>
          </a:blip>
          <a:stretch>
            <a:fillRect/>
          </a:stretch>
        </p:blipFill>
        <p:spPr>
          <a:xfrm>
            <a:off x="5478600" y="95269"/>
            <a:ext cx="3608125" cy="1285200"/>
          </a:xfrm>
          <a:prstGeom prst="rect">
            <a:avLst/>
          </a:prstGeom>
          <a:noFill/>
          <a:ln>
            <a:noFill/>
          </a:ln>
        </p:spPr>
      </p:pic>
      <p:sp>
        <p:nvSpPr>
          <p:cNvPr id="429" name="Google Shape;429;p44"/>
          <p:cNvSpPr txBox="1">
            <a:spLocks noGrp="1"/>
          </p:cNvSpPr>
          <p:nvPr>
            <p:ph type="body" idx="1"/>
          </p:nvPr>
        </p:nvSpPr>
        <p:spPr>
          <a:xfrm>
            <a:off x="720000" y="1130525"/>
            <a:ext cx="7530300" cy="83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Query: Return all students with age == 21</a:t>
            </a:r>
            <a:endParaRPr b="1"/>
          </a:p>
          <a:p>
            <a:pPr marL="0" lvl="0" indent="0" algn="l" rtl="0">
              <a:spcBef>
                <a:spcPts val="0"/>
              </a:spcBef>
              <a:spcAft>
                <a:spcPts val="0"/>
              </a:spcAft>
              <a:buNone/>
            </a:pPr>
            <a:endParaRPr/>
          </a:p>
          <a:p>
            <a:pPr marL="0" lvl="0" indent="0" algn="l" rtl="0">
              <a:spcBef>
                <a:spcPts val="0"/>
              </a:spcBef>
              <a:spcAft>
                <a:spcPts val="0"/>
              </a:spcAft>
              <a:buNone/>
            </a:pPr>
            <a:r>
              <a:rPr lang="en"/>
              <a:t>- With the given structure above, you can only complete this in </a:t>
            </a:r>
            <a:r>
              <a:rPr lang="en" b="1" u="sng"/>
              <a:t>O(n)</a:t>
            </a:r>
            <a:r>
              <a:rPr lang="en"/>
              <a:t> by checking every student by their id.</a:t>
            </a:r>
            <a:endParaRPr/>
          </a:p>
          <a:p>
            <a:pPr marL="0" lvl="0" indent="0" algn="l" rtl="0">
              <a:spcBef>
                <a:spcPts val="0"/>
              </a:spcBef>
              <a:spcAft>
                <a:spcPts val="0"/>
              </a:spcAft>
              <a:buNone/>
            </a:pPr>
            <a:r>
              <a:rPr lang="en"/>
              <a:t>- To complete this with </a:t>
            </a:r>
            <a:r>
              <a:rPr lang="en" b="1" u="sng"/>
              <a:t>O(1)</a:t>
            </a:r>
            <a:r>
              <a:rPr lang="en"/>
              <a:t>, we must create an index on the age field</a:t>
            </a:r>
            <a:endParaRPr/>
          </a:p>
          <a:p>
            <a:pPr marL="0" lvl="0" indent="0" algn="l" rtl="0">
              <a:spcBef>
                <a:spcPts val="0"/>
              </a:spcBef>
              <a:spcAft>
                <a:spcPts val="0"/>
              </a:spcAft>
              <a:buNone/>
            </a:pPr>
            <a:endParaRPr/>
          </a:p>
        </p:txBody>
      </p:sp>
      <p:pic>
        <p:nvPicPr>
          <p:cNvPr id="430" name="Google Shape;430;p44"/>
          <p:cNvPicPr preferRelativeResize="0"/>
          <p:nvPr/>
        </p:nvPicPr>
        <p:blipFill>
          <a:blip r:embed="rId4">
            <a:alphaModFix/>
          </a:blip>
          <a:stretch>
            <a:fillRect/>
          </a:stretch>
        </p:blipFill>
        <p:spPr>
          <a:xfrm>
            <a:off x="2400800" y="2317725"/>
            <a:ext cx="4168699" cy="19848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5"/>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vs NoSQL</a:t>
            </a:r>
            <a:endParaRPr/>
          </a:p>
        </p:txBody>
      </p:sp>
      <p:sp>
        <p:nvSpPr>
          <p:cNvPr id="436" name="Google Shape;436;p45"/>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
        <p:nvSpPr>
          <p:cNvPr id="437" name="Google Shape;437;p45"/>
          <p:cNvSpPr txBox="1">
            <a:spLocks noGrp="1"/>
          </p:cNvSpPr>
          <p:nvPr>
            <p:ph type="body" idx="1"/>
          </p:nvPr>
        </p:nvSpPr>
        <p:spPr>
          <a:xfrm>
            <a:off x="720000" y="1130525"/>
            <a:ext cx="7530300" cy="31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Standard Query Language (SQL): </a:t>
            </a:r>
            <a:r>
              <a:rPr lang="en"/>
              <a:t>Uses structured query language for queries. Relational database. </a:t>
            </a:r>
            <a:endParaRPr/>
          </a:p>
          <a:p>
            <a:pPr marL="0" lvl="0" indent="457200" algn="l" rtl="0">
              <a:spcBef>
                <a:spcPts val="0"/>
              </a:spcBef>
              <a:spcAft>
                <a:spcPts val="0"/>
              </a:spcAft>
              <a:buNone/>
            </a:pPr>
            <a:r>
              <a:rPr lang="en"/>
              <a:t>SELECT * FROM `students` WHERE `students.id` = 2; </a:t>
            </a:r>
            <a:endParaRPr/>
          </a:p>
          <a:p>
            <a:pPr marL="0" lvl="0" indent="457200" algn="l" rtl="0">
              <a:spcBef>
                <a:spcPts val="0"/>
              </a:spcBef>
              <a:spcAft>
                <a:spcPts val="0"/>
              </a:spcAft>
              <a:buNone/>
            </a:pPr>
            <a:r>
              <a:rPr lang="en"/>
              <a:t># Returns all rows, all fields from `students` where id field = 2 </a:t>
            </a:r>
            <a:endParaRPr/>
          </a:p>
          <a:p>
            <a:pPr marL="0" lvl="0" indent="457200" algn="l" rtl="0">
              <a:spcBef>
                <a:spcPts val="0"/>
              </a:spcBef>
              <a:spcAft>
                <a:spcPts val="0"/>
              </a:spcAft>
              <a:buNone/>
            </a:pPr>
            <a:endParaRPr/>
          </a:p>
          <a:p>
            <a:pPr marL="0" lvl="0" indent="0" algn="l" rtl="0">
              <a:spcBef>
                <a:spcPts val="0"/>
              </a:spcBef>
              <a:spcAft>
                <a:spcPts val="0"/>
              </a:spcAft>
              <a:buNone/>
            </a:pPr>
            <a:r>
              <a:rPr lang="en"/>
              <a:t>→ Pass the SQL command as a str and the python package will convert it to a SQL query and pass to the DMS</a:t>
            </a:r>
            <a:endParaRPr/>
          </a:p>
          <a:p>
            <a:pPr marL="0" lvl="0" indent="0" algn="l" rtl="0">
              <a:spcBef>
                <a:spcPts val="0"/>
              </a:spcBef>
              <a:spcAft>
                <a:spcPts val="0"/>
              </a:spcAft>
              <a:buNone/>
            </a:pPr>
            <a:r>
              <a:rPr lang="en"/>
              <a:t>	result = await db.execute("SELECT * FROM `students` WHERE `students.id` = " + form["id"]+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pic>
        <p:nvPicPr>
          <p:cNvPr id="438" name="Google Shape;438;p45"/>
          <p:cNvPicPr preferRelativeResize="0"/>
          <p:nvPr/>
        </p:nvPicPr>
        <p:blipFill>
          <a:blip r:embed="rId3">
            <a:alphaModFix/>
          </a:blip>
          <a:stretch>
            <a:fillRect/>
          </a:stretch>
        </p:blipFill>
        <p:spPr>
          <a:xfrm>
            <a:off x="2476550" y="2485225"/>
            <a:ext cx="4190876" cy="18327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6"/>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vs NoSQL</a:t>
            </a:r>
            <a:endParaRPr/>
          </a:p>
        </p:txBody>
      </p:sp>
      <p:sp>
        <p:nvSpPr>
          <p:cNvPr id="444" name="Google Shape;444;p46"/>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sp>
        <p:nvSpPr>
          <p:cNvPr id="445" name="Google Shape;445;p46"/>
          <p:cNvSpPr txBox="1">
            <a:spLocks noGrp="1"/>
          </p:cNvSpPr>
          <p:nvPr>
            <p:ph type="body" idx="1"/>
          </p:nvPr>
        </p:nvSpPr>
        <p:spPr>
          <a:xfrm>
            <a:off x="720000" y="1130525"/>
            <a:ext cx="7530300" cy="31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NoSQL: </a:t>
            </a:r>
            <a:r>
              <a:rPr lang="en"/>
              <a:t>Use more conventional programming-like code to run queries. NoSQL are also non-relational databases</a:t>
            </a:r>
            <a:endParaRPr/>
          </a:p>
          <a:p>
            <a:pPr marL="0" lvl="0" indent="0" algn="l" rtl="0">
              <a:spcBef>
                <a:spcPts val="0"/>
              </a:spcBef>
              <a:spcAft>
                <a:spcPts val="0"/>
              </a:spcAft>
              <a:buNone/>
            </a:pPr>
            <a:endParaRPr/>
          </a:p>
          <a:p>
            <a:pPr marL="0" lvl="0" indent="457200" algn="l" rtl="0">
              <a:spcBef>
                <a:spcPts val="0"/>
              </a:spcBef>
              <a:spcAft>
                <a:spcPts val="0"/>
              </a:spcAft>
              <a:buNone/>
            </a:pPr>
            <a:r>
              <a:rPr lang="en"/>
              <a:t>db.Students.find_one({"age": 21})</a:t>
            </a:r>
            <a:endParaRPr/>
          </a:p>
          <a:p>
            <a:pPr marL="0" lvl="0" indent="457200" algn="l" rtl="0">
              <a:spcBef>
                <a:spcPts val="0"/>
              </a:spcBef>
              <a:spcAft>
                <a:spcPts val="0"/>
              </a:spcAft>
              <a:buNone/>
            </a:pPr>
            <a:endParaRPr/>
          </a:p>
          <a:p>
            <a:pPr marL="0" lvl="0" indent="0" algn="l" rtl="0">
              <a:spcBef>
                <a:spcPts val="0"/>
              </a:spcBef>
              <a:spcAft>
                <a:spcPts val="0"/>
              </a:spcAft>
              <a:buNone/>
            </a:pPr>
            <a:r>
              <a:rPr lang="en" b="1"/>
              <a:t>Structure</a:t>
            </a:r>
            <a:endParaRPr b="1"/>
          </a:p>
          <a:p>
            <a:pPr marL="457200" lvl="0" indent="-304800" algn="l" rtl="0">
              <a:spcBef>
                <a:spcPts val="0"/>
              </a:spcBef>
              <a:spcAft>
                <a:spcPts val="0"/>
              </a:spcAft>
              <a:buSzPts val="1200"/>
              <a:buChar char="-"/>
            </a:pPr>
            <a:r>
              <a:rPr lang="en"/>
              <a:t>NoSQL db do not require their structure to be predefined. There can be any number of fields and any name with values of any type. Fields can be added on the go without affecting previous entries.</a:t>
            </a:r>
            <a:endParaRPr/>
          </a:p>
          <a:p>
            <a:pPr marL="457200" lvl="0" indent="-304800" algn="l" rtl="0">
              <a:spcBef>
                <a:spcPts val="0"/>
              </a:spcBef>
              <a:spcAft>
                <a:spcPts val="0"/>
              </a:spcAft>
              <a:buSzPts val="1200"/>
              <a:buChar char="-"/>
            </a:pPr>
            <a:r>
              <a:rPr lang="en"/>
              <a:t>Fields in NoSQL are typically just in JSON format</a:t>
            </a:r>
            <a:endParaRPr/>
          </a:p>
          <a:p>
            <a:pPr marL="457200" lvl="0" indent="-304800" algn="l" rtl="0">
              <a:spcBef>
                <a:spcPts val="0"/>
              </a:spcBef>
              <a:spcAft>
                <a:spcPts val="0"/>
              </a:spcAft>
              <a:buSzPts val="1200"/>
              <a:buChar char="-"/>
            </a:pPr>
            <a:r>
              <a:rPr lang="en"/>
              <a:t>Validation can be available to check the type and format of the data.</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47"/>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SQL vs NoSQL</a:t>
            </a:r>
            <a:endParaRPr/>
          </a:p>
        </p:txBody>
      </p:sp>
      <p:sp>
        <p:nvSpPr>
          <p:cNvPr id="451" name="Google Shape;451;p47"/>
          <p:cNvSpPr txBox="1">
            <a:spLocks noGrp="1"/>
          </p:cNvSpPr>
          <p:nvPr>
            <p:ph type="subTitle" idx="2"/>
          </p:nvPr>
        </p:nvSpPr>
        <p:spPr>
          <a:xfrm>
            <a:off x="719949" y="4456325"/>
            <a:ext cx="1931400" cy="152400"/>
          </a:xfrm>
          <a:prstGeom prst="rect">
            <a:avLst/>
          </a:prstGeom>
        </p:spPr>
        <p:txBody>
          <a:bodyPr spcFirstLastPara="1" wrap="square" lIns="91425" tIns="91425" rIns="91425" bIns="91425" anchor="ctr" anchorCtr="0">
            <a:noAutofit/>
          </a:bodyPr>
          <a:lstStyle/>
          <a:p>
            <a:pPr marL="0" indent="0"/>
            <a:r>
              <a:rPr lang="en-SG" dirty="0"/>
              <a:t>Raffles Hall Developers AY23/24</a:t>
            </a:r>
          </a:p>
        </p:txBody>
      </p:sp>
      <p:pic>
        <p:nvPicPr>
          <p:cNvPr id="452" name="Google Shape;452;p47"/>
          <p:cNvPicPr preferRelativeResize="0"/>
          <p:nvPr/>
        </p:nvPicPr>
        <p:blipFill>
          <a:blip r:embed="rId3">
            <a:alphaModFix/>
          </a:blip>
          <a:stretch>
            <a:fillRect/>
          </a:stretch>
        </p:blipFill>
        <p:spPr>
          <a:xfrm>
            <a:off x="720000" y="1169113"/>
            <a:ext cx="2931501" cy="2805264"/>
          </a:xfrm>
          <a:prstGeom prst="rect">
            <a:avLst/>
          </a:prstGeom>
          <a:noFill/>
          <a:ln>
            <a:noFill/>
          </a:ln>
        </p:spPr>
      </p:pic>
      <p:pic>
        <p:nvPicPr>
          <p:cNvPr id="453" name="Google Shape;453;p47"/>
          <p:cNvPicPr preferRelativeResize="0"/>
          <p:nvPr/>
        </p:nvPicPr>
        <p:blipFill>
          <a:blip r:embed="rId4">
            <a:alphaModFix/>
          </a:blip>
          <a:stretch>
            <a:fillRect/>
          </a:stretch>
        </p:blipFill>
        <p:spPr>
          <a:xfrm>
            <a:off x="4042175" y="1473575"/>
            <a:ext cx="4526700" cy="2196350"/>
          </a:xfrm>
          <a:prstGeom prst="rect">
            <a:avLst/>
          </a:prstGeom>
          <a:noFill/>
          <a:ln>
            <a:noFill/>
          </a:ln>
        </p:spPr>
      </p:pic>
    </p:spTree>
  </p:cSld>
  <p:clrMapOvr>
    <a:masterClrMapping/>
  </p:clrMapOvr>
</p:sld>
</file>

<file path=ppt/theme/theme1.xml><?xml version="1.0" encoding="utf-8"?>
<a:theme xmlns:a="http://schemas.openxmlformats.org/drawingml/2006/main" name="Tips for Great Job Interviews by Slidesgo">
  <a:themeElements>
    <a:clrScheme name="Simple Light">
      <a:dk1>
        <a:srgbClr val="EBEAEF"/>
      </a:dk1>
      <a:lt1>
        <a:srgbClr val="2D2C31"/>
      </a:lt1>
      <a:dk2>
        <a:srgbClr val="333439"/>
      </a:dk2>
      <a:lt2>
        <a:srgbClr val="3F4045"/>
      </a:lt2>
      <a:accent1>
        <a:srgbClr val="2F8EA0"/>
      </a:accent1>
      <a:accent2>
        <a:srgbClr val="B6B6B6"/>
      </a:accent2>
      <a:accent3>
        <a:srgbClr val="FFFFFF"/>
      </a:accent3>
      <a:accent4>
        <a:srgbClr val="FFFFFF"/>
      </a:accent4>
      <a:accent5>
        <a:srgbClr val="FFFFFF"/>
      </a:accent5>
      <a:accent6>
        <a:srgbClr val="FFFFFF"/>
      </a:accent6>
      <a:hlink>
        <a:srgbClr val="EBEAE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1133</Words>
  <Application>Microsoft Macintosh PowerPoint</Application>
  <PresentationFormat>On-screen Show (16:9)</PresentationFormat>
  <Paragraphs>106</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Open Sans</vt:lpstr>
      <vt:lpstr>Palanquin Dark</vt:lpstr>
      <vt:lpstr>Varela</vt:lpstr>
      <vt:lpstr>Courier New</vt:lpstr>
      <vt:lpstr>Roboto Condensed Light</vt:lpstr>
      <vt:lpstr>Fredoka One</vt:lpstr>
      <vt:lpstr>Tips for Great Job Interviews by Slidesgo</vt:lpstr>
      <vt:lpstr>BE1003:  Database Basics </vt:lpstr>
      <vt:lpstr>What is a Database?</vt:lpstr>
      <vt:lpstr>Why Database?</vt:lpstr>
      <vt:lpstr>Basic Terminology</vt:lpstr>
      <vt:lpstr>Indexing</vt:lpstr>
      <vt:lpstr>Indexing</vt:lpstr>
      <vt:lpstr>SQL vs NoSQL</vt:lpstr>
      <vt:lpstr>SQL vs NoSQL</vt:lpstr>
      <vt:lpstr>SQL vs NoSQL</vt:lpstr>
      <vt:lpstr>Relations</vt:lpstr>
      <vt:lpstr>Drawing ERD Diagrams</vt:lpstr>
      <vt:lpstr>Relations - Foreign Keys</vt:lpstr>
      <vt:lpstr>Relations - Foreign Keys</vt:lpstr>
      <vt:lpstr>Relations - Foreign Keys</vt:lpstr>
      <vt:lpstr>Enforcing Relationships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BE1003:  Database Basics </dc:title>
  <cp:lastModifiedBy>Rajendran Ramesh Babu Manoj Narender</cp:lastModifiedBy>
  <cp:revision>2</cp:revision>
  <dcterms:modified xsi:type="dcterms:W3CDTF">2024-03-14T12:17:52Z</dcterms:modified>
</cp:coreProperties>
</file>